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9" r:id="rId3"/>
    <p:sldId id="261" r:id="rId4"/>
    <p:sldId id="318" r:id="rId5"/>
    <p:sldId id="328" r:id="rId6"/>
    <p:sldId id="317" r:id="rId7"/>
    <p:sldId id="316" r:id="rId8"/>
    <p:sldId id="315" r:id="rId9"/>
    <p:sldId id="319" r:id="rId10"/>
    <p:sldId id="287" r:id="rId11"/>
    <p:sldId id="322" r:id="rId12"/>
    <p:sldId id="323" r:id="rId13"/>
    <p:sldId id="320" r:id="rId14"/>
    <p:sldId id="326" r:id="rId15"/>
    <p:sldId id="329" r:id="rId16"/>
    <p:sldId id="330" r:id="rId17"/>
    <p:sldId id="331" r:id="rId18"/>
    <p:sldId id="332" r:id="rId19"/>
    <p:sldId id="333" r:id="rId20"/>
    <p:sldId id="334" r:id="rId21"/>
    <p:sldId id="336" r:id="rId22"/>
    <p:sldId id="340" r:id="rId23"/>
    <p:sldId id="337" r:id="rId24"/>
    <p:sldId id="344" r:id="rId25"/>
    <p:sldId id="343" r:id="rId26"/>
    <p:sldId id="338" r:id="rId27"/>
    <p:sldId id="341" r:id="rId28"/>
    <p:sldId id="327" r:id="rId29"/>
  </p:sldIdLst>
  <p:sldSz cx="9144000" cy="5143500" type="screen16x9"/>
  <p:notesSz cx="6858000" cy="9144000"/>
  <p:embeddedFontLst>
    <p:embeddedFont>
      <p:font typeface="Dosis" pitchFamily="2" charset="0"/>
      <p:regular r:id="rId31"/>
      <p:bold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Nunito Sans" pitchFamily="2" charset="0"/>
      <p:regular r:id="rId37"/>
      <p:bold r:id="rId38"/>
      <p:italic r:id="rId39"/>
      <p:boldItalic r:id="rId40"/>
    </p:embeddedFont>
    <p:embeddedFont>
      <p:font typeface="Nunito Sans Black" pitchFamily="2" charset="0"/>
      <p:bold r:id="rId41"/>
      <p:boldItalic r:id="rId42"/>
    </p:embeddedFont>
    <p:embeddedFont>
      <p:font typeface="Pacifico" panose="02020500000000000000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7356E6-E6F9-4A1C-98FA-34761BCB9881}">
  <a:tblStyle styleId="{6B7356E6-E6F9-4A1C-98FA-34761BCB98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6483" autoAdjust="0"/>
  </p:normalViewPr>
  <p:slideViewPr>
    <p:cSldViewPr snapToGrid="0">
      <p:cViewPr varScale="1">
        <p:scale>
          <a:sx n="98" d="100"/>
          <a:sy n="98" d="100"/>
        </p:scale>
        <p:origin x="104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117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da7b3e4b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da7b3e4b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da7b3e4b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da7b3e4b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84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da7b3e4b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da7b3e4b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0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da7b3e4b19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da7b3e4b19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da7b3e4b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da7b3e4b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770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GUI Extension -&gt; Docker Container</a:t>
            </a:r>
          </a:p>
          <a:p>
            <a:r>
              <a:rPr lang="en-US" altLang="zh-TW" dirty="0"/>
              <a:t>Socket -&gt; Learning from Tutorial</a:t>
            </a:r>
          </a:p>
          <a:p>
            <a:r>
              <a:rPr lang="en-US" altLang="zh-TW" dirty="0" err="1"/>
              <a:t>CosmosDB</a:t>
            </a:r>
            <a:r>
              <a:rPr lang="en-US" altLang="zh-TW" dirty="0"/>
              <a:t> GUI Error -&gt; Create from Python API</a:t>
            </a:r>
          </a:p>
          <a:p>
            <a:r>
              <a:rPr lang="en-US" altLang="zh-TW" dirty="0"/>
              <a:t>Queue Storage -&gt; No </a:t>
            </a:r>
          </a:p>
          <a:p>
            <a:r>
              <a:rPr lang="en-US" altLang="zh-TW" dirty="0"/>
              <a:t>Durable Function -&gt; Design Error</a:t>
            </a:r>
          </a:p>
          <a:p>
            <a:r>
              <a:rPr lang="en-US" altLang="zh-TW" dirty="0"/>
              <a:t>Document Error -&gt; </a:t>
            </a:r>
            <a:r>
              <a:rPr lang="en-US" altLang="zh-TW" dirty="0" err="1"/>
              <a:t>SignalR</a:t>
            </a:r>
            <a:r>
              <a:rPr lang="en-US" altLang="zh-TW" dirty="0"/>
              <a:t> Tutorial Error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433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Orchestrator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757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5450" y="1404700"/>
            <a:ext cx="63462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5452" y="3536306"/>
            <a:ext cx="50256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4285105">
            <a:off x="2750184" y="497757"/>
            <a:ext cx="296559" cy="25633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337925" y="269463"/>
            <a:ext cx="892900" cy="888725"/>
            <a:chOff x="3655725" y="3261075"/>
            <a:chExt cx="892900" cy="888725"/>
          </a:xfrm>
        </p:grpSpPr>
        <p:sp>
          <p:nvSpPr>
            <p:cNvPr id="13" name="Google Shape;13;p2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5470450" y="477700"/>
            <a:ext cx="378900" cy="472250"/>
            <a:chOff x="2459875" y="3181675"/>
            <a:chExt cx="378900" cy="472250"/>
          </a:xfrm>
        </p:grpSpPr>
        <p:sp>
          <p:nvSpPr>
            <p:cNvPr id="20" name="Google Shape;20;p2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 rot="-1005388">
            <a:off x="6669674" y="21662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5383364" y="539488"/>
            <a:ext cx="3646522" cy="4007720"/>
            <a:chOff x="5348750" y="2347100"/>
            <a:chExt cx="1108500" cy="1218300"/>
          </a:xfrm>
        </p:grpSpPr>
        <p:sp>
          <p:nvSpPr>
            <p:cNvPr id="25" name="Google Shape;25;p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42" name="Google Shape;42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2"/>
          <p:cNvSpPr/>
          <p:nvPr/>
        </p:nvSpPr>
        <p:spPr>
          <a:xfrm rot="-1004951">
            <a:off x="8062589" y="4041054"/>
            <a:ext cx="296687" cy="25625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4867207" y="3738819"/>
            <a:ext cx="1253407" cy="1311078"/>
            <a:chOff x="4385625" y="4289775"/>
            <a:chExt cx="983450" cy="1028700"/>
          </a:xfrm>
        </p:grpSpPr>
        <p:sp>
          <p:nvSpPr>
            <p:cNvPr id="76" name="Google Shape;76;p2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83" name="Google Shape;83;p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 rot="1265233">
            <a:off x="3649679" y="1552981"/>
            <a:ext cx="223465" cy="193267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2"/>
          <p:cNvGrpSpPr/>
          <p:nvPr/>
        </p:nvGrpSpPr>
        <p:grpSpPr>
          <a:xfrm rot="-5400000">
            <a:off x="11825" y="3579125"/>
            <a:ext cx="2289250" cy="3059825"/>
            <a:chOff x="2215325" y="2417050"/>
            <a:chExt cx="2289250" cy="3059825"/>
          </a:xfrm>
        </p:grpSpPr>
        <p:sp>
          <p:nvSpPr>
            <p:cNvPr id="91" name="Google Shape;91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2"/>
          <p:cNvSpPr/>
          <p:nvPr/>
        </p:nvSpPr>
        <p:spPr>
          <a:xfrm rot="4285105">
            <a:off x="296322" y="3694207"/>
            <a:ext cx="296559" cy="256335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32"/>
          <p:cNvGrpSpPr/>
          <p:nvPr/>
        </p:nvGrpSpPr>
        <p:grpSpPr>
          <a:xfrm>
            <a:off x="126425" y="247588"/>
            <a:ext cx="481300" cy="473625"/>
            <a:chOff x="1433950" y="3130850"/>
            <a:chExt cx="481300" cy="473625"/>
          </a:xfrm>
        </p:grpSpPr>
        <p:sp>
          <p:nvSpPr>
            <p:cNvPr id="1906" name="Google Shape;1906;p3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2" name="Google Shape;1912;p32"/>
          <p:cNvGrpSpPr/>
          <p:nvPr/>
        </p:nvGrpSpPr>
        <p:grpSpPr>
          <a:xfrm>
            <a:off x="551300" y="-210687"/>
            <a:ext cx="892900" cy="888725"/>
            <a:chOff x="3655725" y="3261075"/>
            <a:chExt cx="892900" cy="888725"/>
          </a:xfrm>
        </p:grpSpPr>
        <p:sp>
          <p:nvSpPr>
            <p:cNvPr id="1913" name="Google Shape;1913;p32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2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2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2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2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32"/>
          <p:cNvGrpSpPr/>
          <p:nvPr/>
        </p:nvGrpSpPr>
        <p:grpSpPr>
          <a:xfrm rot="-2085203" flipH="1">
            <a:off x="8054686" y="3848230"/>
            <a:ext cx="1198514" cy="1244002"/>
            <a:chOff x="238125" y="3112025"/>
            <a:chExt cx="716000" cy="743175"/>
          </a:xfrm>
        </p:grpSpPr>
        <p:sp>
          <p:nvSpPr>
            <p:cNvPr id="1920" name="Google Shape;1920;p32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32"/>
          <p:cNvSpPr/>
          <p:nvPr/>
        </p:nvSpPr>
        <p:spPr>
          <a:xfrm rot="-1005388">
            <a:off x="8279399" y="320747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4" name="Google Shape;1924;p32"/>
          <p:cNvGrpSpPr/>
          <p:nvPr/>
        </p:nvGrpSpPr>
        <p:grpSpPr>
          <a:xfrm rot="-2700000">
            <a:off x="7348993" y="4508991"/>
            <a:ext cx="481295" cy="473620"/>
            <a:chOff x="1433950" y="3130850"/>
            <a:chExt cx="481300" cy="473625"/>
          </a:xfrm>
        </p:grpSpPr>
        <p:sp>
          <p:nvSpPr>
            <p:cNvPr id="1925" name="Google Shape;1925;p32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32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1932" name="Google Shape;1932;p3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32"/>
          <p:cNvGrpSpPr/>
          <p:nvPr/>
        </p:nvGrpSpPr>
        <p:grpSpPr>
          <a:xfrm>
            <a:off x="4991032" y="4300794"/>
            <a:ext cx="1253407" cy="1311078"/>
            <a:chOff x="4385625" y="4289775"/>
            <a:chExt cx="983450" cy="1028700"/>
          </a:xfrm>
        </p:grpSpPr>
        <p:sp>
          <p:nvSpPr>
            <p:cNvPr id="1948" name="Google Shape;1948;p32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32"/>
          <p:cNvGrpSpPr/>
          <p:nvPr/>
        </p:nvGrpSpPr>
        <p:grpSpPr>
          <a:xfrm>
            <a:off x="8088925" y="160725"/>
            <a:ext cx="378900" cy="472250"/>
            <a:chOff x="2459875" y="3181675"/>
            <a:chExt cx="378900" cy="472250"/>
          </a:xfrm>
        </p:grpSpPr>
        <p:sp>
          <p:nvSpPr>
            <p:cNvPr id="1955" name="Google Shape;1955;p32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8" name="Google Shape;1958;p32"/>
          <p:cNvSpPr/>
          <p:nvPr/>
        </p:nvSpPr>
        <p:spPr>
          <a:xfrm rot="-1005388">
            <a:off x="8498474" y="6157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9" name="Google Shape;1959;p32"/>
          <p:cNvGrpSpPr/>
          <p:nvPr/>
        </p:nvGrpSpPr>
        <p:grpSpPr>
          <a:xfrm rot="-1205478">
            <a:off x="-336245" y="3016595"/>
            <a:ext cx="2289137" cy="3059674"/>
            <a:chOff x="2215325" y="2417050"/>
            <a:chExt cx="2289250" cy="3059825"/>
          </a:xfrm>
        </p:grpSpPr>
        <p:sp>
          <p:nvSpPr>
            <p:cNvPr id="1960" name="Google Shape;1960;p3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2057400" y="2728989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3"/>
          <p:cNvSpPr txBox="1">
            <a:spLocks noGrp="1"/>
          </p:cNvSpPr>
          <p:nvPr>
            <p:ph type="subTitle" idx="1"/>
          </p:nvPr>
        </p:nvSpPr>
        <p:spPr>
          <a:xfrm>
            <a:off x="3037200" y="3339369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8" name="Google Shape;128;p3"/>
          <p:cNvGrpSpPr/>
          <p:nvPr/>
        </p:nvGrpSpPr>
        <p:grpSpPr>
          <a:xfrm rot="-7723506" flipH="1">
            <a:off x="8141032" y="3154218"/>
            <a:ext cx="1253395" cy="1311066"/>
            <a:chOff x="4385625" y="4289775"/>
            <a:chExt cx="983450" cy="1028700"/>
          </a:xfrm>
        </p:grpSpPr>
        <p:sp>
          <p:nvSpPr>
            <p:cNvPr id="129" name="Google Shape;129;p3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3"/>
          <p:cNvSpPr/>
          <p:nvPr/>
        </p:nvSpPr>
        <p:spPr>
          <a:xfrm rot="-9533728">
            <a:off x="7802584" y="3316759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3"/>
          <p:cNvGrpSpPr/>
          <p:nvPr/>
        </p:nvGrpSpPr>
        <p:grpSpPr>
          <a:xfrm rot="10800000">
            <a:off x="7211142" y="3672054"/>
            <a:ext cx="481300" cy="473625"/>
            <a:chOff x="1433950" y="3130850"/>
            <a:chExt cx="481300" cy="473625"/>
          </a:xfrm>
        </p:grpSpPr>
        <p:sp>
          <p:nvSpPr>
            <p:cNvPr id="137" name="Google Shape;137;p3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3"/>
          <p:cNvGrpSpPr/>
          <p:nvPr/>
        </p:nvGrpSpPr>
        <p:grpSpPr>
          <a:xfrm rot="10800000">
            <a:off x="7642642" y="4401791"/>
            <a:ext cx="892900" cy="888725"/>
            <a:chOff x="3655725" y="3261075"/>
            <a:chExt cx="892900" cy="888725"/>
          </a:xfrm>
        </p:grpSpPr>
        <p:sp>
          <p:nvSpPr>
            <p:cNvPr id="144" name="Google Shape;144;p3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3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51" name="Google Shape;151;p3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3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3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59" name="Google Shape;159;p3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555350" y="-1039362"/>
            <a:ext cx="892900" cy="888725"/>
            <a:chOff x="3655725" y="3261075"/>
            <a:chExt cx="892900" cy="888725"/>
          </a:xfrm>
        </p:grpSpPr>
        <p:sp>
          <p:nvSpPr>
            <p:cNvPr id="166" name="Google Shape;166;p3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4"/>
          <p:cNvSpPr txBox="1">
            <a:spLocks noGrp="1"/>
          </p:cNvSpPr>
          <p:nvPr>
            <p:ph type="body" idx="1"/>
          </p:nvPr>
        </p:nvSpPr>
        <p:spPr>
          <a:xfrm>
            <a:off x="713225" y="1021650"/>
            <a:ext cx="7717500" cy="3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75" name="Google Shape;175;p4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76" name="Google Shape;176;p4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209" name="Google Shape;209;p4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4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4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215" name="Google Shape;215;p4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4"/>
          <p:cNvGrpSpPr/>
          <p:nvPr/>
        </p:nvGrpSpPr>
        <p:grpSpPr>
          <a:xfrm rot="3748678">
            <a:off x="3565788" y="4442589"/>
            <a:ext cx="2012425" cy="2211761"/>
            <a:chOff x="5348750" y="2347100"/>
            <a:chExt cx="1108500" cy="1218300"/>
          </a:xfrm>
        </p:grpSpPr>
        <p:sp>
          <p:nvSpPr>
            <p:cNvPr id="222" name="Google Shape;222;p4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4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238" name="Google Shape;238;p4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4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242" name="Google Shape;242;p4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9" name="Google Shape;319;p6"/>
          <p:cNvGrpSpPr/>
          <p:nvPr/>
        </p:nvGrpSpPr>
        <p:grpSpPr>
          <a:xfrm rot="-5400000">
            <a:off x="-413575" y="-1775500"/>
            <a:ext cx="2289250" cy="3059825"/>
            <a:chOff x="2215325" y="2417050"/>
            <a:chExt cx="2289250" cy="3059825"/>
          </a:xfrm>
        </p:grpSpPr>
        <p:sp>
          <p:nvSpPr>
            <p:cNvPr id="320" name="Google Shape;320;p6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6"/>
          <p:cNvGrpSpPr/>
          <p:nvPr/>
        </p:nvGrpSpPr>
        <p:grpSpPr>
          <a:xfrm rot="-2085203" flipH="1">
            <a:off x="7940386" y="-28445"/>
            <a:ext cx="1198514" cy="1244002"/>
            <a:chOff x="238125" y="3112025"/>
            <a:chExt cx="716000" cy="743175"/>
          </a:xfrm>
        </p:grpSpPr>
        <p:sp>
          <p:nvSpPr>
            <p:cNvPr id="353" name="Google Shape;353;p6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6"/>
          <p:cNvGrpSpPr/>
          <p:nvPr/>
        </p:nvGrpSpPr>
        <p:grpSpPr>
          <a:xfrm rot="-2700000">
            <a:off x="8527743" y="1234166"/>
            <a:ext cx="481295" cy="473620"/>
            <a:chOff x="1433950" y="3130850"/>
            <a:chExt cx="481300" cy="473625"/>
          </a:xfrm>
        </p:grpSpPr>
        <p:sp>
          <p:nvSpPr>
            <p:cNvPr id="357" name="Google Shape;357;p6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6"/>
          <p:cNvGrpSpPr/>
          <p:nvPr/>
        </p:nvGrpSpPr>
        <p:grpSpPr>
          <a:xfrm>
            <a:off x="7211425" y="193150"/>
            <a:ext cx="481300" cy="473625"/>
            <a:chOff x="1433950" y="3130850"/>
            <a:chExt cx="481300" cy="473625"/>
          </a:xfrm>
        </p:grpSpPr>
        <p:sp>
          <p:nvSpPr>
            <p:cNvPr id="364" name="Google Shape;364;p6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6"/>
          <p:cNvGrpSpPr/>
          <p:nvPr/>
        </p:nvGrpSpPr>
        <p:grpSpPr>
          <a:xfrm rot="1156429" flipH="1">
            <a:off x="8241088" y="4363343"/>
            <a:ext cx="378919" cy="472274"/>
            <a:chOff x="2459875" y="3181675"/>
            <a:chExt cx="378900" cy="472250"/>
          </a:xfrm>
        </p:grpSpPr>
        <p:sp>
          <p:nvSpPr>
            <p:cNvPr id="371" name="Google Shape;371;p6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6"/>
          <p:cNvGrpSpPr/>
          <p:nvPr/>
        </p:nvGrpSpPr>
        <p:grpSpPr>
          <a:xfrm rot="3076494" flipH="1">
            <a:off x="-346710" y="3744920"/>
            <a:ext cx="1253395" cy="1311066"/>
            <a:chOff x="4385625" y="4289775"/>
            <a:chExt cx="983450" cy="1028700"/>
          </a:xfrm>
        </p:grpSpPr>
        <p:sp>
          <p:nvSpPr>
            <p:cNvPr id="375" name="Google Shape;375;p6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6"/>
          <p:cNvSpPr/>
          <p:nvPr/>
        </p:nvSpPr>
        <p:spPr>
          <a:xfrm rot="1266272">
            <a:off x="342810" y="411335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3"/>
          <p:cNvSpPr txBox="1">
            <a:spLocks noGrp="1"/>
          </p:cNvSpPr>
          <p:nvPr>
            <p:ph type="subTitle" idx="1"/>
          </p:nvPr>
        </p:nvSpPr>
        <p:spPr>
          <a:xfrm>
            <a:off x="2019213" y="15180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2"/>
          </p:nvPr>
        </p:nvSpPr>
        <p:spPr>
          <a:xfrm>
            <a:off x="2019213" y="188591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3"/>
          </p:nvPr>
        </p:nvSpPr>
        <p:spPr>
          <a:xfrm>
            <a:off x="2019212" y="3000028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subTitle" idx="4"/>
          </p:nvPr>
        </p:nvSpPr>
        <p:spPr>
          <a:xfrm>
            <a:off x="2019213" y="3364455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13"/>
          <p:cNvSpPr txBox="1">
            <a:spLocks noGrp="1"/>
          </p:cNvSpPr>
          <p:nvPr>
            <p:ph type="title" hasCustomPrompt="1"/>
          </p:nvPr>
        </p:nvSpPr>
        <p:spPr>
          <a:xfrm>
            <a:off x="977453" y="1726588"/>
            <a:ext cx="9933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5" hasCustomPrompt="1"/>
          </p:nvPr>
        </p:nvSpPr>
        <p:spPr>
          <a:xfrm>
            <a:off x="1076303" y="324469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7"/>
          </p:nvPr>
        </p:nvSpPr>
        <p:spPr>
          <a:xfrm>
            <a:off x="5910839" y="151801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8"/>
          </p:nvPr>
        </p:nvSpPr>
        <p:spPr>
          <a:xfrm>
            <a:off x="5910847" y="188591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subTitle" idx="9"/>
          </p:nvPr>
        </p:nvSpPr>
        <p:spPr>
          <a:xfrm>
            <a:off x="5910840" y="3000020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13"/>
          </p:nvPr>
        </p:nvSpPr>
        <p:spPr>
          <a:xfrm>
            <a:off x="5910847" y="3364455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3"/>
          <p:cNvSpPr txBox="1">
            <a:spLocks noGrp="1"/>
          </p:cNvSpPr>
          <p:nvPr>
            <p:ph type="title" idx="14" hasCustomPrompt="1"/>
          </p:nvPr>
        </p:nvSpPr>
        <p:spPr>
          <a:xfrm>
            <a:off x="5067353" y="1761688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39" name="Google Shape;739;p13"/>
          <p:cNvSpPr txBox="1">
            <a:spLocks noGrp="1"/>
          </p:cNvSpPr>
          <p:nvPr>
            <p:ph type="title" idx="15" hasCustomPrompt="1"/>
          </p:nvPr>
        </p:nvSpPr>
        <p:spPr>
          <a:xfrm>
            <a:off x="5066453" y="324469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740" name="Google Shape;740;p13"/>
          <p:cNvGrpSpPr/>
          <p:nvPr/>
        </p:nvGrpSpPr>
        <p:grpSpPr>
          <a:xfrm rot="3076494" flipH="1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741" name="Google Shape;741;p13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13"/>
          <p:cNvSpPr/>
          <p:nvPr/>
        </p:nvSpPr>
        <p:spPr>
          <a:xfrm rot="4285105">
            <a:off x="8672197" y="205582"/>
            <a:ext cx="296559" cy="256335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13"/>
          <p:cNvGrpSpPr/>
          <p:nvPr/>
        </p:nvGrpSpPr>
        <p:grpSpPr>
          <a:xfrm rot="1018353">
            <a:off x="305472" y="265599"/>
            <a:ext cx="378882" cy="472228"/>
            <a:chOff x="2459875" y="3181675"/>
            <a:chExt cx="378900" cy="472250"/>
          </a:xfrm>
        </p:grpSpPr>
        <p:sp>
          <p:nvSpPr>
            <p:cNvPr id="749" name="Google Shape;749;p13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13"/>
          <p:cNvGrpSpPr/>
          <p:nvPr/>
        </p:nvGrpSpPr>
        <p:grpSpPr>
          <a:xfrm rot="4436901">
            <a:off x="153237" y="1379698"/>
            <a:ext cx="378895" cy="472244"/>
            <a:chOff x="2459875" y="3181675"/>
            <a:chExt cx="378900" cy="472250"/>
          </a:xfrm>
        </p:grpSpPr>
        <p:sp>
          <p:nvSpPr>
            <p:cNvPr id="753" name="Google Shape;753;p13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13"/>
          <p:cNvGrpSpPr/>
          <p:nvPr/>
        </p:nvGrpSpPr>
        <p:grpSpPr>
          <a:xfrm rot="6801936">
            <a:off x="3259769" y="3870542"/>
            <a:ext cx="2289268" cy="3059849"/>
            <a:chOff x="2215325" y="2417050"/>
            <a:chExt cx="2289250" cy="3059825"/>
          </a:xfrm>
        </p:grpSpPr>
        <p:sp>
          <p:nvSpPr>
            <p:cNvPr id="757" name="Google Shape;757;p1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9"/>
          <p:cNvSpPr txBox="1">
            <a:spLocks noGrp="1"/>
          </p:cNvSpPr>
          <p:nvPr>
            <p:ph type="subTitle" idx="1"/>
          </p:nvPr>
        </p:nvSpPr>
        <p:spPr>
          <a:xfrm>
            <a:off x="837050" y="2553592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82" name="Google Shape;1082;p19"/>
          <p:cNvSpPr txBox="1">
            <a:spLocks noGrp="1"/>
          </p:cNvSpPr>
          <p:nvPr>
            <p:ph type="title"/>
          </p:nvPr>
        </p:nvSpPr>
        <p:spPr>
          <a:xfrm>
            <a:off x="2025650" y="1675509"/>
            <a:ext cx="2469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3" name="Google Shape;1083;p19"/>
          <p:cNvGrpSpPr/>
          <p:nvPr/>
        </p:nvGrpSpPr>
        <p:grpSpPr>
          <a:xfrm rot="-6830105">
            <a:off x="-337283" y="-1183265"/>
            <a:ext cx="2289219" cy="3059784"/>
            <a:chOff x="2215325" y="2417050"/>
            <a:chExt cx="2289250" cy="3059825"/>
          </a:xfrm>
        </p:grpSpPr>
        <p:sp>
          <p:nvSpPr>
            <p:cNvPr id="1084" name="Google Shape;1084;p1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19"/>
          <p:cNvGrpSpPr/>
          <p:nvPr/>
        </p:nvGrpSpPr>
        <p:grpSpPr>
          <a:xfrm rot="-7723506" flipH="1">
            <a:off x="7988632" y="-108055"/>
            <a:ext cx="1253395" cy="1311066"/>
            <a:chOff x="4385625" y="4289775"/>
            <a:chExt cx="983450" cy="1028700"/>
          </a:xfrm>
        </p:grpSpPr>
        <p:sp>
          <p:nvSpPr>
            <p:cNvPr id="1117" name="Google Shape;1117;p19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" name="Google Shape;1123;p19"/>
          <p:cNvSpPr/>
          <p:nvPr/>
        </p:nvSpPr>
        <p:spPr>
          <a:xfrm rot="-9533728">
            <a:off x="7650184" y="54485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19"/>
          <p:cNvGrpSpPr/>
          <p:nvPr/>
        </p:nvGrpSpPr>
        <p:grpSpPr>
          <a:xfrm rot="10800000">
            <a:off x="7058742" y="409780"/>
            <a:ext cx="481300" cy="473625"/>
            <a:chOff x="1433950" y="3130850"/>
            <a:chExt cx="481300" cy="473625"/>
          </a:xfrm>
        </p:grpSpPr>
        <p:sp>
          <p:nvSpPr>
            <p:cNvPr id="1125" name="Google Shape;1125;p19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9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9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9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7"/>
          <p:cNvSpPr txBox="1">
            <a:spLocks noGrp="1"/>
          </p:cNvSpPr>
          <p:nvPr>
            <p:ph type="subTitle" idx="1"/>
          </p:nvPr>
        </p:nvSpPr>
        <p:spPr>
          <a:xfrm>
            <a:off x="1268322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72" name="Google Shape;1572;p27"/>
          <p:cNvSpPr txBox="1">
            <a:spLocks noGrp="1"/>
          </p:cNvSpPr>
          <p:nvPr>
            <p:ph type="subTitle" idx="2"/>
          </p:nvPr>
        </p:nvSpPr>
        <p:spPr>
          <a:xfrm>
            <a:off x="1104222" y="22019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3" name="Google Shape;1573;p27"/>
          <p:cNvSpPr txBox="1">
            <a:spLocks noGrp="1"/>
          </p:cNvSpPr>
          <p:nvPr>
            <p:ph type="subTitle" idx="3"/>
          </p:nvPr>
        </p:nvSpPr>
        <p:spPr>
          <a:xfrm>
            <a:off x="3840547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74" name="Google Shape;1574;p27"/>
          <p:cNvSpPr txBox="1">
            <a:spLocks noGrp="1"/>
          </p:cNvSpPr>
          <p:nvPr>
            <p:ph type="subTitle" idx="4"/>
          </p:nvPr>
        </p:nvSpPr>
        <p:spPr>
          <a:xfrm>
            <a:off x="3674797" y="22019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27"/>
          <p:cNvSpPr txBox="1">
            <a:spLocks noGrp="1"/>
          </p:cNvSpPr>
          <p:nvPr>
            <p:ph type="subTitle" idx="5"/>
          </p:nvPr>
        </p:nvSpPr>
        <p:spPr>
          <a:xfrm>
            <a:off x="6412578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76" name="Google Shape;1576;p27"/>
          <p:cNvSpPr txBox="1">
            <a:spLocks noGrp="1"/>
          </p:cNvSpPr>
          <p:nvPr>
            <p:ph type="subTitle" idx="6"/>
          </p:nvPr>
        </p:nvSpPr>
        <p:spPr>
          <a:xfrm>
            <a:off x="6246828" y="22019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27"/>
          <p:cNvSpPr txBox="1">
            <a:spLocks noGrp="1"/>
          </p:cNvSpPr>
          <p:nvPr>
            <p:ph type="subTitle" idx="7"/>
          </p:nvPr>
        </p:nvSpPr>
        <p:spPr>
          <a:xfrm>
            <a:off x="1268322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78" name="Google Shape;1578;p27"/>
          <p:cNvSpPr txBox="1">
            <a:spLocks noGrp="1"/>
          </p:cNvSpPr>
          <p:nvPr>
            <p:ph type="subTitle" idx="8"/>
          </p:nvPr>
        </p:nvSpPr>
        <p:spPr>
          <a:xfrm>
            <a:off x="1102572" y="40474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27"/>
          <p:cNvSpPr txBox="1">
            <a:spLocks noGrp="1"/>
          </p:cNvSpPr>
          <p:nvPr>
            <p:ph type="subTitle" idx="9"/>
          </p:nvPr>
        </p:nvSpPr>
        <p:spPr>
          <a:xfrm>
            <a:off x="3840547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80" name="Google Shape;1580;p27"/>
          <p:cNvSpPr txBox="1">
            <a:spLocks noGrp="1"/>
          </p:cNvSpPr>
          <p:nvPr>
            <p:ph type="subTitle" idx="13"/>
          </p:nvPr>
        </p:nvSpPr>
        <p:spPr>
          <a:xfrm>
            <a:off x="3674797" y="40474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27"/>
          <p:cNvSpPr txBox="1">
            <a:spLocks noGrp="1"/>
          </p:cNvSpPr>
          <p:nvPr>
            <p:ph type="subTitle" idx="14"/>
          </p:nvPr>
        </p:nvSpPr>
        <p:spPr>
          <a:xfrm>
            <a:off x="6412578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82" name="Google Shape;1582;p27"/>
          <p:cNvSpPr txBox="1">
            <a:spLocks noGrp="1"/>
          </p:cNvSpPr>
          <p:nvPr>
            <p:ph type="subTitle" idx="15"/>
          </p:nvPr>
        </p:nvSpPr>
        <p:spPr>
          <a:xfrm>
            <a:off x="6246828" y="40474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584" name="Google Shape;1584;p27"/>
          <p:cNvGrpSpPr/>
          <p:nvPr/>
        </p:nvGrpSpPr>
        <p:grpSpPr>
          <a:xfrm rot="1566229">
            <a:off x="-882046" y="-1501046"/>
            <a:ext cx="2289255" cy="3059831"/>
            <a:chOff x="2215325" y="2417050"/>
            <a:chExt cx="2289250" cy="3059825"/>
          </a:xfrm>
        </p:grpSpPr>
        <p:sp>
          <p:nvSpPr>
            <p:cNvPr id="1585" name="Google Shape;1585;p2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7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7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7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27"/>
          <p:cNvGrpSpPr/>
          <p:nvPr/>
        </p:nvGrpSpPr>
        <p:grpSpPr>
          <a:xfrm>
            <a:off x="8425474" y="2792104"/>
            <a:ext cx="2289250" cy="3059825"/>
            <a:chOff x="2215325" y="2417050"/>
            <a:chExt cx="2289250" cy="3059825"/>
          </a:xfrm>
        </p:grpSpPr>
        <p:sp>
          <p:nvSpPr>
            <p:cNvPr id="1618" name="Google Shape;1618;p2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7"/>
          <p:cNvGrpSpPr/>
          <p:nvPr/>
        </p:nvGrpSpPr>
        <p:grpSpPr>
          <a:xfrm rot="-1320251">
            <a:off x="8318761" y="-471427"/>
            <a:ext cx="2012419" cy="2211755"/>
            <a:chOff x="5348750" y="2347100"/>
            <a:chExt cx="1108500" cy="1218300"/>
          </a:xfrm>
        </p:grpSpPr>
        <p:sp>
          <p:nvSpPr>
            <p:cNvPr id="1651" name="Google Shape;1651;p27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extrusionOk="0">
                  <a:moveTo>
                    <a:pt x="9781" y="1"/>
                  </a:moveTo>
                  <a:lnTo>
                    <a:pt x="1" y="24554"/>
                  </a:lnTo>
                  <a:lnTo>
                    <a:pt x="7754" y="28158"/>
                  </a:lnTo>
                  <a:lnTo>
                    <a:pt x="17515" y="3605"/>
                  </a:lnTo>
                  <a:lnTo>
                    <a:pt x="9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810525" y="2568600"/>
              <a:ext cx="437875" cy="703975"/>
            </a:xfrm>
            <a:custGeom>
              <a:avLst/>
              <a:gdLst/>
              <a:ahLst/>
              <a:cxnLst/>
              <a:rect l="l" t="t" r="r" b="b"/>
              <a:pathLst>
                <a:path w="17515" h="28159" fill="none" extrusionOk="0">
                  <a:moveTo>
                    <a:pt x="7754" y="28158"/>
                  </a:moveTo>
                  <a:lnTo>
                    <a:pt x="1" y="24554"/>
                  </a:lnTo>
                  <a:lnTo>
                    <a:pt x="9781" y="1"/>
                  </a:lnTo>
                  <a:lnTo>
                    <a:pt x="17515" y="3605"/>
                  </a:lnTo>
                  <a:lnTo>
                    <a:pt x="7754" y="28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extrusionOk="0">
                  <a:moveTo>
                    <a:pt x="28252" y="8842"/>
                  </a:moveTo>
                  <a:lnTo>
                    <a:pt x="18491" y="33395"/>
                  </a:lnTo>
                  <a:lnTo>
                    <a:pt x="8335" y="16219"/>
                  </a:lnTo>
                  <a:lnTo>
                    <a:pt x="28252" y="8842"/>
                  </a:lnTo>
                  <a:close/>
                  <a:moveTo>
                    <a:pt x="36493" y="0"/>
                  </a:moveTo>
                  <a:lnTo>
                    <a:pt x="1" y="13497"/>
                  </a:lnTo>
                  <a:lnTo>
                    <a:pt x="18585" y="44959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542100" y="2437675"/>
              <a:ext cx="912325" cy="1123975"/>
            </a:xfrm>
            <a:custGeom>
              <a:avLst/>
              <a:gdLst/>
              <a:ahLst/>
              <a:cxnLst/>
              <a:rect l="l" t="t" r="r" b="b"/>
              <a:pathLst>
                <a:path w="36493" h="44959" fill="none" extrusionOk="0">
                  <a:moveTo>
                    <a:pt x="1" y="13497"/>
                  </a:moveTo>
                  <a:lnTo>
                    <a:pt x="36493" y="0"/>
                  </a:lnTo>
                  <a:lnTo>
                    <a:pt x="18585" y="44959"/>
                  </a:lnTo>
                  <a:lnTo>
                    <a:pt x="1" y="134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5750475" y="2658700"/>
              <a:ext cx="497925" cy="613875"/>
            </a:xfrm>
            <a:custGeom>
              <a:avLst/>
              <a:gdLst/>
              <a:ahLst/>
              <a:cxnLst/>
              <a:rect l="l" t="t" r="r" b="b"/>
              <a:pathLst>
                <a:path w="19917" h="24555" fill="none" extrusionOk="0">
                  <a:moveTo>
                    <a:pt x="0" y="7378"/>
                  </a:moveTo>
                  <a:lnTo>
                    <a:pt x="10156" y="24554"/>
                  </a:lnTo>
                  <a:lnTo>
                    <a:pt x="19917" y="1"/>
                  </a:lnTo>
                  <a:lnTo>
                    <a:pt x="0" y="7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extrusionOk="0">
                  <a:moveTo>
                    <a:pt x="36493" y="0"/>
                  </a:moveTo>
                  <a:lnTo>
                    <a:pt x="1" y="13516"/>
                  </a:lnTo>
                  <a:lnTo>
                    <a:pt x="7735" y="17120"/>
                  </a:lnTo>
                  <a:lnTo>
                    <a:pt x="44227" y="3623"/>
                  </a:lnTo>
                  <a:lnTo>
                    <a:pt x="36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348750" y="2347100"/>
              <a:ext cx="1105675" cy="428025"/>
            </a:xfrm>
            <a:custGeom>
              <a:avLst/>
              <a:gdLst/>
              <a:ahLst/>
              <a:cxnLst/>
              <a:rect l="l" t="t" r="r" b="b"/>
              <a:pathLst>
                <a:path w="44227" h="17121" fill="none" extrusionOk="0">
                  <a:moveTo>
                    <a:pt x="7735" y="17120"/>
                  </a:moveTo>
                  <a:lnTo>
                    <a:pt x="1" y="13516"/>
                  </a:lnTo>
                  <a:lnTo>
                    <a:pt x="36493" y="0"/>
                  </a:lnTo>
                  <a:lnTo>
                    <a:pt x="44227" y="3623"/>
                  </a:lnTo>
                  <a:lnTo>
                    <a:pt x="7735" y="17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extrusionOk="0">
                  <a:moveTo>
                    <a:pt x="1" y="0"/>
                  </a:moveTo>
                  <a:lnTo>
                    <a:pt x="18585" y="31462"/>
                  </a:lnTo>
                  <a:lnTo>
                    <a:pt x="26319" y="35066"/>
                  </a:lnTo>
                  <a:lnTo>
                    <a:pt x="7735" y="3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5348750" y="2685000"/>
              <a:ext cx="657975" cy="876650"/>
            </a:xfrm>
            <a:custGeom>
              <a:avLst/>
              <a:gdLst/>
              <a:ahLst/>
              <a:cxnLst/>
              <a:rect l="l" t="t" r="r" b="b"/>
              <a:pathLst>
                <a:path w="26319" h="35066" fill="none" extrusionOk="0">
                  <a:moveTo>
                    <a:pt x="26319" y="35066"/>
                  </a:moveTo>
                  <a:lnTo>
                    <a:pt x="18585" y="31462"/>
                  </a:lnTo>
                  <a:lnTo>
                    <a:pt x="1" y="0"/>
                  </a:lnTo>
                  <a:lnTo>
                    <a:pt x="7735" y="3604"/>
                  </a:lnTo>
                  <a:lnTo>
                    <a:pt x="26319" y="35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5539750" y="2434375"/>
              <a:ext cx="917500" cy="1131025"/>
            </a:xfrm>
            <a:custGeom>
              <a:avLst/>
              <a:gdLst/>
              <a:ahLst/>
              <a:cxnLst/>
              <a:rect l="l" t="t" r="r" b="b"/>
              <a:pathLst>
                <a:path w="36700" h="45241" extrusionOk="0">
                  <a:moveTo>
                    <a:pt x="36455" y="245"/>
                  </a:moveTo>
                  <a:lnTo>
                    <a:pt x="18660" y="44941"/>
                  </a:lnTo>
                  <a:lnTo>
                    <a:pt x="188" y="13667"/>
                  </a:lnTo>
                  <a:lnTo>
                    <a:pt x="36455" y="245"/>
                  </a:lnTo>
                  <a:close/>
                  <a:moveTo>
                    <a:pt x="36699" y="1"/>
                  </a:moveTo>
                  <a:lnTo>
                    <a:pt x="76" y="13573"/>
                  </a:lnTo>
                  <a:lnTo>
                    <a:pt x="1" y="13592"/>
                  </a:lnTo>
                  <a:lnTo>
                    <a:pt x="18697" y="45241"/>
                  </a:lnTo>
                  <a:lnTo>
                    <a:pt x="36643" y="151"/>
                  </a:lnTo>
                  <a:lnTo>
                    <a:pt x="36699" y="1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5581050" y="2478975"/>
              <a:ext cx="834900" cy="1028725"/>
            </a:xfrm>
            <a:custGeom>
              <a:avLst/>
              <a:gdLst/>
              <a:ahLst/>
              <a:cxnLst/>
              <a:rect l="l" t="t" r="r" b="b"/>
              <a:pathLst>
                <a:path w="33396" h="41149" extrusionOk="0">
                  <a:moveTo>
                    <a:pt x="33170" y="225"/>
                  </a:moveTo>
                  <a:lnTo>
                    <a:pt x="16989" y="40829"/>
                  </a:lnTo>
                  <a:lnTo>
                    <a:pt x="207" y="12427"/>
                  </a:lnTo>
                  <a:lnTo>
                    <a:pt x="33170" y="225"/>
                  </a:lnTo>
                  <a:close/>
                  <a:moveTo>
                    <a:pt x="33395" y="0"/>
                  </a:moveTo>
                  <a:lnTo>
                    <a:pt x="76" y="12333"/>
                  </a:lnTo>
                  <a:lnTo>
                    <a:pt x="1" y="12352"/>
                  </a:lnTo>
                  <a:lnTo>
                    <a:pt x="17027" y="41148"/>
                  </a:lnTo>
                  <a:lnTo>
                    <a:pt x="25211" y="20574"/>
                  </a:lnTo>
                  <a:lnTo>
                    <a:pt x="3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5622825" y="2523075"/>
              <a:ext cx="752300" cy="926425"/>
            </a:xfrm>
            <a:custGeom>
              <a:avLst/>
              <a:gdLst/>
              <a:ahLst/>
              <a:cxnLst/>
              <a:rect l="l" t="t" r="r" b="b"/>
              <a:pathLst>
                <a:path w="30092" h="37057" extrusionOk="0">
                  <a:moveTo>
                    <a:pt x="29847" y="226"/>
                  </a:moveTo>
                  <a:lnTo>
                    <a:pt x="15299" y="36756"/>
                  </a:lnTo>
                  <a:lnTo>
                    <a:pt x="207" y="11208"/>
                  </a:lnTo>
                  <a:lnTo>
                    <a:pt x="29847" y="226"/>
                  </a:lnTo>
                  <a:close/>
                  <a:moveTo>
                    <a:pt x="30091" y="1"/>
                  </a:moveTo>
                  <a:lnTo>
                    <a:pt x="75" y="11114"/>
                  </a:lnTo>
                  <a:lnTo>
                    <a:pt x="0" y="11132"/>
                  </a:lnTo>
                  <a:lnTo>
                    <a:pt x="15318" y="37056"/>
                  </a:lnTo>
                  <a:lnTo>
                    <a:pt x="22695" y="18547"/>
                  </a:lnTo>
                  <a:lnTo>
                    <a:pt x="30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5664575" y="2567200"/>
              <a:ext cx="669250" cy="824575"/>
            </a:xfrm>
            <a:custGeom>
              <a:avLst/>
              <a:gdLst/>
              <a:ahLst/>
              <a:cxnLst/>
              <a:rect l="l" t="t" r="r" b="b"/>
              <a:pathLst>
                <a:path w="26770" h="32983" extrusionOk="0">
                  <a:moveTo>
                    <a:pt x="26525" y="226"/>
                  </a:moveTo>
                  <a:lnTo>
                    <a:pt x="13610" y="32682"/>
                  </a:lnTo>
                  <a:lnTo>
                    <a:pt x="189" y="9987"/>
                  </a:lnTo>
                  <a:lnTo>
                    <a:pt x="26525" y="226"/>
                  </a:lnTo>
                  <a:close/>
                  <a:moveTo>
                    <a:pt x="26769" y="0"/>
                  </a:moveTo>
                  <a:lnTo>
                    <a:pt x="76" y="9874"/>
                  </a:lnTo>
                  <a:lnTo>
                    <a:pt x="1" y="9912"/>
                  </a:lnTo>
                  <a:lnTo>
                    <a:pt x="13629" y="32982"/>
                  </a:lnTo>
                  <a:lnTo>
                    <a:pt x="20199" y="16501"/>
                  </a:lnTo>
                  <a:lnTo>
                    <a:pt x="26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5706350" y="2611300"/>
              <a:ext cx="586175" cy="722750"/>
            </a:xfrm>
            <a:custGeom>
              <a:avLst/>
              <a:gdLst/>
              <a:ahLst/>
              <a:cxnLst/>
              <a:rect l="l" t="t" r="r" b="b"/>
              <a:pathLst>
                <a:path w="23447" h="28910" extrusionOk="0">
                  <a:moveTo>
                    <a:pt x="23221" y="245"/>
                  </a:moveTo>
                  <a:lnTo>
                    <a:pt x="11921" y="28609"/>
                  </a:lnTo>
                  <a:lnTo>
                    <a:pt x="188" y="8767"/>
                  </a:lnTo>
                  <a:lnTo>
                    <a:pt x="23221" y="245"/>
                  </a:lnTo>
                  <a:close/>
                  <a:moveTo>
                    <a:pt x="23447" y="1"/>
                  </a:moveTo>
                  <a:lnTo>
                    <a:pt x="1" y="8692"/>
                  </a:lnTo>
                  <a:lnTo>
                    <a:pt x="11939" y="28909"/>
                  </a:lnTo>
                  <a:lnTo>
                    <a:pt x="17702" y="14474"/>
                  </a:lnTo>
                  <a:lnTo>
                    <a:pt x="23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5748125" y="2655900"/>
              <a:ext cx="503575" cy="620425"/>
            </a:xfrm>
            <a:custGeom>
              <a:avLst/>
              <a:gdLst/>
              <a:ahLst/>
              <a:cxnLst/>
              <a:rect l="l" t="t" r="r" b="b"/>
              <a:pathLst>
                <a:path w="20143" h="24817" extrusionOk="0">
                  <a:moveTo>
                    <a:pt x="19898" y="225"/>
                  </a:moveTo>
                  <a:lnTo>
                    <a:pt x="10231" y="24516"/>
                  </a:lnTo>
                  <a:lnTo>
                    <a:pt x="188" y="7528"/>
                  </a:lnTo>
                  <a:lnTo>
                    <a:pt x="19898" y="225"/>
                  </a:lnTo>
                  <a:close/>
                  <a:moveTo>
                    <a:pt x="20142" y="0"/>
                  </a:moveTo>
                  <a:lnTo>
                    <a:pt x="0" y="7453"/>
                  </a:lnTo>
                  <a:lnTo>
                    <a:pt x="10250" y="24817"/>
                  </a:lnTo>
                  <a:lnTo>
                    <a:pt x="20142" y="0"/>
                  </a:lnTo>
                  <a:close/>
                </a:path>
              </a:pathLst>
            </a:custGeom>
            <a:solidFill>
              <a:srgbClr val="1F3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27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667" name="Google Shape;1667;p27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27"/>
          <p:cNvGrpSpPr/>
          <p:nvPr/>
        </p:nvGrpSpPr>
        <p:grpSpPr>
          <a:xfrm>
            <a:off x="7304750" y="155050"/>
            <a:ext cx="378900" cy="472250"/>
            <a:chOff x="2459875" y="3181675"/>
            <a:chExt cx="378900" cy="472250"/>
          </a:xfrm>
        </p:grpSpPr>
        <p:sp>
          <p:nvSpPr>
            <p:cNvPr id="1671" name="Google Shape;1671;p27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4" name="Google Shape;1674;p27"/>
          <p:cNvSpPr/>
          <p:nvPr/>
        </p:nvSpPr>
        <p:spPr>
          <a:xfrm rot="-1005388">
            <a:off x="7660274" y="216622"/>
            <a:ext cx="489066" cy="422258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5" name="Google Shape;1675;p27"/>
          <p:cNvGrpSpPr/>
          <p:nvPr/>
        </p:nvGrpSpPr>
        <p:grpSpPr>
          <a:xfrm>
            <a:off x="-540025" y="3651875"/>
            <a:ext cx="892900" cy="888725"/>
            <a:chOff x="3655725" y="3261075"/>
            <a:chExt cx="892900" cy="888725"/>
          </a:xfrm>
        </p:grpSpPr>
        <p:sp>
          <p:nvSpPr>
            <p:cNvPr id="1676" name="Google Shape;1676;p27"/>
            <p:cNvSpPr/>
            <p:nvPr/>
          </p:nvSpPr>
          <p:spPr>
            <a:xfrm>
              <a:off x="3925250" y="3578675"/>
              <a:ext cx="321100" cy="271650"/>
            </a:xfrm>
            <a:custGeom>
              <a:avLst/>
              <a:gdLst/>
              <a:ahLst/>
              <a:cxnLst/>
              <a:rect l="l" t="t" r="r" b="b"/>
              <a:pathLst>
                <a:path w="12844" h="10866" extrusionOk="0">
                  <a:moveTo>
                    <a:pt x="1" y="0"/>
                  </a:moveTo>
                  <a:lnTo>
                    <a:pt x="8637" y="9835"/>
                  </a:lnTo>
                  <a:lnTo>
                    <a:pt x="12844" y="10865"/>
                  </a:lnTo>
                  <a:lnTo>
                    <a:pt x="4180" y="10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925250" y="3483250"/>
              <a:ext cx="415825" cy="121225"/>
            </a:xfrm>
            <a:custGeom>
              <a:avLst/>
              <a:gdLst/>
              <a:ahLst/>
              <a:cxnLst/>
              <a:rect l="l" t="t" r="r" b="b"/>
              <a:pathLst>
                <a:path w="16633" h="4849" extrusionOk="0">
                  <a:moveTo>
                    <a:pt x="12454" y="1"/>
                  </a:moveTo>
                  <a:lnTo>
                    <a:pt x="1" y="3817"/>
                  </a:lnTo>
                  <a:lnTo>
                    <a:pt x="4180" y="4848"/>
                  </a:lnTo>
                  <a:lnTo>
                    <a:pt x="16633" y="1059"/>
                  </a:lnTo>
                  <a:lnTo>
                    <a:pt x="1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extrusionOk="0">
                  <a:moveTo>
                    <a:pt x="23235" y="8888"/>
                  </a:moveTo>
                  <a:lnTo>
                    <a:pt x="19418" y="22539"/>
                  </a:lnTo>
                  <a:lnTo>
                    <a:pt x="10782" y="12704"/>
                  </a:lnTo>
                  <a:lnTo>
                    <a:pt x="23235" y="8888"/>
                  </a:lnTo>
                  <a:close/>
                  <a:moveTo>
                    <a:pt x="31537" y="1"/>
                  </a:moveTo>
                  <a:lnTo>
                    <a:pt x="0" y="9612"/>
                  </a:lnTo>
                  <a:lnTo>
                    <a:pt x="21897" y="34518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3655725" y="3261075"/>
              <a:ext cx="788425" cy="862950"/>
            </a:xfrm>
            <a:custGeom>
              <a:avLst/>
              <a:gdLst/>
              <a:ahLst/>
              <a:cxnLst/>
              <a:rect l="l" t="t" r="r" b="b"/>
              <a:pathLst>
                <a:path w="31537" h="34518" fill="none" extrusionOk="0">
                  <a:moveTo>
                    <a:pt x="31537" y="1"/>
                  </a:moveTo>
                  <a:lnTo>
                    <a:pt x="21897" y="34518"/>
                  </a:lnTo>
                  <a:lnTo>
                    <a:pt x="0" y="9612"/>
                  </a:lnTo>
                  <a:lnTo>
                    <a:pt x="315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3925250" y="3483250"/>
              <a:ext cx="311350" cy="341300"/>
            </a:xfrm>
            <a:custGeom>
              <a:avLst/>
              <a:gdLst/>
              <a:ahLst/>
              <a:cxnLst/>
              <a:rect l="l" t="t" r="r" b="b"/>
              <a:pathLst>
                <a:path w="12454" h="13652" fill="none" extrusionOk="0">
                  <a:moveTo>
                    <a:pt x="12454" y="1"/>
                  </a:moveTo>
                  <a:lnTo>
                    <a:pt x="1" y="3817"/>
                  </a:lnTo>
                  <a:lnTo>
                    <a:pt x="8637" y="13652"/>
                  </a:lnTo>
                  <a:lnTo>
                    <a:pt x="12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4203150" y="3261075"/>
              <a:ext cx="345475" cy="888725"/>
            </a:xfrm>
            <a:custGeom>
              <a:avLst/>
              <a:gdLst/>
              <a:ahLst/>
              <a:cxnLst/>
              <a:rect l="l" t="t" r="r" b="b"/>
              <a:pathLst>
                <a:path w="13819" h="35549" extrusionOk="0">
                  <a:moveTo>
                    <a:pt x="9640" y="1"/>
                  </a:moveTo>
                  <a:lnTo>
                    <a:pt x="0" y="34518"/>
                  </a:lnTo>
                  <a:lnTo>
                    <a:pt x="4207" y="35549"/>
                  </a:lnTo>
                  <a:lnTo>
                    <a:pt x="13819" y="1059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1"/>
          <p:cNvSpPr/>
          <p:nvPr/>
        </p:nvSpPr>
        <p:spPr>
          <a:xfrm rot="-1852365">
            <a:off x="7995334" y="4259300"/>
            <a:ext cx="1198519" cy="1036401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1"/>
          <p:cNvSpPr/>
          <p:nvPr/>
        </p:nvSpPr>
        <p:spPr>
          <a:xfrm rot="-1853654">
            <a:off x="8681008" y="4805923"/>
            <a:ext cx="296813" cy="256579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0" name="Google Shape;1830;p31"/>
          <p:cNvGrpSpPr/>
          <p:nvPr/>
        </p:nvGrpSpPr>
        <p:grpSpPr>
          <a:xfrm rot="-2085203" flipH="1">
            <a:off x="7940386" y="47755"/>
            <a:ext cx="1198514" cy="1244002"/>
            <a:chOff x="238125" y="3112025"/>
            <a:chExt cx="716000" cy="743175"/>
          </a:xfrm>
        </p:grpSpPr>
        <p:sp>
          <p:nvSpPr>
            <p:cNvPr id="1831" name="Google Shape;1831;p31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1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1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31"/>
          <p:cNvGrpSpPr/>
          <p:nvPr/>
        </p:nvGrpSpPr>
        <p:grpSpPr>
          <a:xfrm>
            <a:off x="176450" y="4439275"/>
            <a:ext cx="378900" cy="472250"/>
            <a:chOff x="2459875" y="3181675"/>
            <a:chExt cx="378900" cy="472250"/>
          </a:xfrm>
        </p:grpSpPr>
        <p:sp>
          <p:nvSpPr>
            <p:cNvPr id="1835" name="Google Shape;1835;p31"/>
            <p:cNvSpPr/>
            <p:nvPr/>
          </p:nvSpPr>
          <p:spPr>
            <a:xfrm>
              <a:off x="2459875" y="3188650"/>
              <a:ext cx="289050" cy="465275"/>
            </a:xfrm>
            <a:custGeom>
              <a:avLst/>
              <a:gdLst/>
              <a:ahLst/>
              <a:cxnLst/>
              <a:rect l="l" t="t" r="r" b="b"/>
              <a:pathLst>
                <a:path w="11562" h="18611" extrusionOk="0">
                  <a:moveTo>
                    <a:pt x="0" y="0"/>
                  </a:moveTo>
                  <a:lnTo>
                    <a:pt x="530" y="18610"/>
                  </a:lnTo>
                  <a:lnTo>
                    <a:pt x="11562" y="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1"/>
            <p:cNvSpPr/>
            <p:nvPr/>
          </p:nvSpPr>
          <p:spPr>
            <a:xfrm>
              <a:off x="2459875" y="3181675"/>
              <a:ext cx="378900" cy="244500"/>
            </a:xfrm>
            <a:custGeom>
              <a:avLst/>
              <a:gdLst/>
              <a:ahLst/>
              <a:cxnLst/>
              <a:rect l="l" t="t" r="r" b="b"/>
              <a:pathLst>
                <a:path w="15156" h="9780" extrusionOk="0">
                  <a:moveTo>
                    <a:pt x="3594" y="1"/>
                  </a:moveTo>
                  <a:lnTo>
                    <a:pt x="0" y="279"/>
                  </a:lnTo>
                  <a:lnTo>
                    <a:pt x="11562" y="9779"/>
                  </a:lnTo>
                  <a:lnTo>
                    <a:pt x="15156" y="9529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1"/>
            <p:cNvSpPr/>
            <p:nvPr/>
          </p:nvSpPr>
          <p:spPr>
            <a:xfrm>
              <a:off x="2473100" y="3419875"/>
              <a:ext cx="365675" cy="234050"/>
            </a:xfrm>
            <a:custGeom>
              <a:avLst/>
              <a:gdLst/>
              <a:ahLst/>
              <a:cxnLst/>
              <a:rect l="l" t="t" r="r" b="b"/>
              <a:pathLst>
                <a:path w="14627" h="9362" extrusionOk="0">
                  <a:moveTo>
                    <a:pt x="14627" y="1"/>
                  </a:moveTo>
                  <a:lnTo>
                    <a:pt x="11033" y="251"/>
                  </a:lnTo>
                  <a:lnTo>
                    <a:pt x="1" y="9361"/>
                  </a:lnTo>
                  <a:lnTo>
                    <a:pt x="3594" y="9110"/>
                  </a:lnTo>
                  <a:lnTo>
                    <a:pt x="14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31"/>
          <p:cNvGrpSpPr/>
          <p:nvPr/>
        </p:nvGrpSpPr>
        <p:grpSpPr>
          <a:xfrm rot="-2700000">
            <a:off x="8368168" y="2927841"/>
            <a:ext cx="481295" cy="473620"/>
            <a:chOff x="1433950" y="3130850"/>
            <a:chExt cx="481300" cy="473625"/>
          </a:xfrm>
        </p:grpSpPr>
        <p:sp>
          <p:nvSpPr>
            <p:cNvPr id="1839" name="Google Shape;1839;p31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1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1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1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31"/>
          <p:cNvGrpSpPr/>
          <p:nvPr/>
        </p:nvGrpSpPr>
        <p:grpSpPr>
          <a:xfrm rot="3076494" flipH="1">
            <a:off x="-303535" y="-214130"/>
            <a:ext cx="1253395" cy="1311066"/>
            <a:chOff x="4385625" y="4289775"/>
            <a:chExt cx="983450" cy="1028700"/>
          </a:xfrm>
        </p:grpSpPr>
        <p:sp>
          <p:nvSpPr>
            <p:cNvPr id="1846" name="Google Shape;1846;p31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31"/>
          <p:cNvGrpSpPr/>
          <p:nvPr/>
        </p:nvGrpSpPr>
        <p:grpSpPr>
          <a:xfrm rot="-5400000">
            <a:off x="3558350" y="-2231150"/>
            <a:ext cx="2289250" cy="3059825"/>
            <a:chOff x="2215325" y="2417050"/>
            <a:chExt cx="2289250" cy="3059825"/>
          </a:xfrm>
        </p:grpSpPr>
        <p:sp>
          <p:nvSpPr>
            <p:cNvPr id="1853" name="Google Shape;1853;p3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extrusionOk="0">
                  <a:moveTo>
                    <a:pt x="7828" y="31688"/>
                  </a:moveTo>
                  <a:lnTo>
                    <a:pt x="4768" y="53538"/>
                  </a:lnTo>
                  <a:lnTo>
                    <a:pt x="4937" y="53501"/>
                  </a:lnTo>
                  <a:lnTo>
                    <a:pt x="5106" y="53501"/>
                  </a:lnTo>
                  <a:lnTo>
                    <a:pt x="8147" y="31725"/>
                  </a:lnTo>
                  <a:lnTo>
                    <a:pt x="7978" y="31725"/>
                  </a:lnTo>
                  <a:lnTo>
                    <a:pt x="7828" y="31688"/>
                  </a:lnTo>
                  <a:close/>
                  <a:moveTo>
                    <a:pt x="9592" y="31369"/>
                  </a:moveTo>
                  <a:lnTo>
                    <a:pt x="9442" y="31444"/>
                  </a:lnTo>
                  <a:lnTo>
                    <a:pt x="9292" y="31519"/>
                  </a:lnTo>
                  <a:lnTo>
                    <a:pt x="31987" y="72836"/>
                  </a:lnTo>
                  <a:lnTo>
                    <a:pt x="32118" y="72723"/>
                  </a:lnTo>
                  <a:lnTo>
                    <a:pt x="32250" y="72629"/>
                  </a:lnTo>
                  <a:lnTo>
                    <a:pt x="9592" y="31369"/>
                  </a:lnTo>
                  <a:close/>
                  <a:moveTo>
                    <a:pt x="7133" y="57180"/>
                  </a:moveTo>
                  <a:lnTo>
                    <a:pt x="7039" y="57311"/>
                  </a:lnTo>
                  <a:lnTo>
                    <a:pt x="6946" y="57443"/>
                  </a:lnTo>
                  <a:lnTo>
                    <a:pt x="31368" y="73718"/>
                  </a:lnTo>
                  <a:lnTo>
                    <a:pt x="31443" y="73568"/>
                  </a:lnTo>
                  <a:lnTo>
                    <a:pt x="31518" y="73418"/>
                  </a:lnTo>
                  <a:lnTo>
                    <a:pt x="7133" y="57180"/>
                  </a:lnTo>
                  <a:close/>
                  <a:moveTo>
                    <a:pt x="282" y="1"/>
                  </a:move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212575" y="3954925"/>
              <a:ext cx="614325" cy="413475"/>
            </a:xfrm>
            <a:custGeom>
              <a:avLst/>
              <a:gdLst/>
              <a:ahLst/>
              <a:cxnLst/>
              <a:rect l="l" t="t" r="r" b="b"/>
              <a:pathLst>
                <a:path w="24573" h="16539" fill="none" extrusionOk="0">
                  <a:moveTo>
                    <a:pt x="188" y="1"/>
                  </a:moveTo>
                  <a:lnTo>
                    <a:pt x="188" y="1"/>
                  </a:lnTo>
                  <a:lnTo>
                    <a:pt x="94" y="132"/>
                  </a:lnTo>
                  <a:lnTo>
                    <a:pt x="1" y="264"/>
                  </a:lnTo>
                  <a:lnTo>
                    <a:pt x="24423" y="16539"/>
                  </a:lnTo>
                  <a:lnTo>
                    <a:pt x="24423" y="16539"/>
                  </a:lnTo>
                  <a:lnTo>
                    <a:pt x="24498" y="16389"/>
                  </a:lnTo>
                  <a:lnTo>
                    <a:pt x="24573" y="16239"/>
                  </a:lnTo>
                  <a:lnTo>
                    <a:pt x="18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3158150" y="3317625"/>
              <a:ext cx="84475" cy="546300"/>
            </a:xfrm>
            <a:custGeom>
              <a:avLst/>
              <a:gdLst/>
              <a:ahLst/>
              <a:cxnLst/>
              <a:rect l="l" t="t" r="r" b="b"/>
              <a:pathLst>
                <a:path w="3379" h="21852" fill="none" extrusionOk="0">
                  <a:moveTo>
                    <a:pt x="3060" y="1"/>
                  </a:moveTo>
                  <a:lnTo>
                    <a:pt x="0" y="21851"/>
                  </a:lnTo>
                  <a:lnTo>
                    <a:pt x="0" y="21851"/>
                  </a:lnTo>
                  <a:lnTo>
                    <a:pt x="169" y="21814"/>
                  </a:lnTo>
                  <a:lnTo>
                    <a:pt x="338" y="21814"/>
                  </a:lnTo>
                  <a:lnTo>
                    <a:pt x="3379" y="38"/>
                  </a:lnTo>
                  <a:lnTo>
                    <a:pt x="3379" y="38"/>
                  </a:lnTo>
                  <a:lnTo>
                    <a:pt x="3210" y="38"/>
                  </a:lnTo>
                  <a:lnTo>
                    <a:pt x="306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3271250" y="3309650"/>
              <a:ext cx="573950" cy="1036700"/>
            </a:xfrm>
            <a:custGeom>
              <a:avLst/>
              <a:gdLst/>
              <a:ahLst/>
              <a:cxnLst/>
              <a:rect l="l" t="t" r="r" b="b"/>
              <a:pathLst>
                <a:path w="22958" h="41468" fill="none" extrusionOk="0">
                  <a:moveTo>
                    <a:pt x="300" y="1"/>
                  </a:moveTo>
                  <a:lnTo>
                    <a:pt x="300" y="1"/>
                  </a:lnTo>
                  <a:lnTo>
                    <a:pt x="150" y="76"/>
                  </a:lnTo>
                  <a:lnTo>
                    <a:pt x="0" y="151"/>
                  </a:lnTo>
                  <a:lnTo>
                    <a:pt x="22695" y="41468"/>
                  </a:lnTo>
                  <a:lnTo>
                    <a:pt x="22695" y="41468"/>
                  </a:lnTo>
                  <a:lnTo>
                    <a:pt x="22826" y="41355"/>
                  </a:lnTo>
                  <a:lnTo>
                    <a:pt x="22958" y="41261"/>
                  </a:lnTo>
                  <a:lnTo>
                    <a:pt x="30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3038950" y="2525450"/>
              <a:ext cx="1387250" cy="2515000"/>
            </a:xfrm>
            <a:custGeom>
              <a:avLst/>
              <a:gdLst/>
              <a:ahLst/>
              <a:cxnLst/>
              <a:rect l="l" t="t" r="r" b="b"/>
              <a:pathLst>
                <a:path w="55490" h="100600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150" y="95"/>
                  </a:lnTo>
                  <a:lnTo>
                    <a:pt x="0" y="170"/>
                  </a:lnTo>
                  <a:lnTo>
                    <a:pt x="55170" y="100599"/>
                  </a:lnTo>
                  <a:lnTo>
                    <a:pt x="55170" y="100599"/>
                  </a:lnTo>
                  <a:lnTo>
                    <a:pt x="55320" y="100524"/>
                  </a:lnTo>
                  <a:lnTo>
                    <a:pt x="55489" y="100468"/>
                  </a:lnTo>
                  <a:lnTo>
                    <a:pt x="28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2320925" y="4032375"/>
              <a:ext cx="2083675" cy="1359575"/>
            </a:xfrm>
            <a:custGeom>
              <a:avLst/>
              <a:gdLst/>
              <a:ahLst/>
              <a:cxnLst/>
              <a:rect l="l" t="t" r="r" b="b"/>
              <a:pathLst>
                <a:path w="83347" h="54383" extrusionOk="0">
                  <a:moveTo>
                    <a:pt x="21607" y="0"/>
                  </a:moveTo>
                  <a:lnTo>
                    <a:pt x="21513" y="132"/>
                  </a:lnTo>
                  <a:lnTo>
                    <a:pt x="21381" y="244"/>
                  </a:lnTo>
                  <a:lnTo>
                    <a:pt x="82934" y="41242"/>
                  </a:lnTo>
                  <a:lnTo>
                    <a:pt x="83028" y="41111"/>
                  </a:lnTo>
                  <a:lnTo>
                    <a:pt x="83122" y="40960"/>
                  </a:lnTo>
                  <a:lnTo>
                    <a:pt x="21607" y="0"/>
                  </a:lnTo>
                  <a:close/>
                  <a:moveTo>
                    <a:pt x="188" y="12502"/>
                  </a:moveTo>
                  <a:lnTo>
                    <a:pt x="94" y="12653"/>
                  </a:lnTo>
                  <a:lnTo>
                    <a:pt x="0" y="12784"/>
                  </a:lnTo>
                  <a:lnTo>
                    <a:pt x="62172" y="54195"/>
                  </a:lnTo>
                  <a:lnTo>
                    <a:pt x="62266" y="54063"/>
                  </a:lnTo>
                  <a:lnTo>
                    <a:pt x="62360" y="53932"/>
                  </a:lnTo>
                  <a:lnTo>
                    <a:pt x="188" y="12502"/>
                  </a:lnTo>
                  <a:close/>
                  <a:moveTo>
                    <a:pt x="83122" y="43833"/>
                  </a:moveTo>
                  <a:lnTo>
                    <a:pt x="66133" y="54101"/>
                  </a:lnTo>
                  <a:lnTo>
                    <a:pt x="66227" y="54232"/>
                  </a:lnTo>
                  <a:lnTo>
                    <a:pt x="66302" y="54382"/>
                  </a:lnTo>
                  <a:lnTo>
                    <a:pt x="83347" y="44095"/>
                  </a:lnTo>
                  <a:lnTo>
                    <a:pt x="83215" y="43964"/>
                  </a:lnTo>
                  <a:lnTo>
                    <a:pt x="83122" y="43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74250" y="5128175"/>
              <a:ext cx="430350" cy="263775"/>
            </a:xfrm>
            <a:custGeom>
              <a:avLst/>
              <a:gdLst/>
              <a:ahLst/>
              <a:cxnLst/>
              <a:rect l="l" t="t" r="r" b="b"/>
              <a:pathLst>
                <a:path w="17214" h="10551" fill="none" extrusionOk="0">
                  <a:moveTo>
                    <a:pt x="16989" y="1"/>
                  </a:moveTo>
                  <a:lnTo>
                    <a:pt x="0" y="10269"/>
                  </a:lnTo>
                  <a:lnTo>
                    <a:pt x="0" y="10269"/>
                  </a:lnTo>
                  <a:lnTo>
                    <a:pt x="94" y="10400"/>
                  </a:lnTo>
                  <a:lnTo>
                    <a:pt x="169" y="10550"/>
                  </a:lnTo>
                  <a:lnTo>
                    <a:pt x="17214" y="263"/>
                  </a:lnTo>
                  <a:lnTo>
                    <a:pt x="17214" y="263"/>
                  </a:lnTo>
                  <a:lnTo>
                    <a:pt x="17082" y="132"/>
                  </a:lnTo>
                  <a:lnTo>
                    <a:pt x="16989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2320925" y="4344925"/>
              <a:ext cx="1559000" cy="1042325"/>
            </a:xfrm>
            <a:custGeom>
              <a:avLst/>
              <a:gdLst/>
              <a:ahLst/>
              <a:cxnLst/>
              <a:rect l="l" t="t" r="r" b="b"/>
              <a:pathLst>
                <a:path w="62360" h="41693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94" y="151"/>
                  </a:lnTo>
                  <a:lnTo>
                    <a:pt x="0" y="282"/>
                  </a:lnTo>
                  <a:lnTo>
                    <a:pt x="62172" y="41693"/>
                  </a:lnTo>
                  <a:lnTo>
                    <a:pt x="62172" y="41693"/>
                  </a:lnTo>
                  <a:lnTo>
                    <a:pt x="62266" y="41561"/>
                  </a:lnTo>
                  <a:lnTo>
                    <a:pt x="62360" y="41430"/>
                  </a:lnTo>
                  <a:lnTo>
                    <a:pt x="18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2855450" y="4032375"/>
              <a:ext cx="1543525" cy="1031075"/>
            </a:xfrm>
            <a:custGeom>
              <a:avLst/>
              <a:gdLst/>
              <a:ahLst/>
              <a:cxnLst/>
              <a:rect l="l" t="t" r="r" b="b"/>
              <a:pathLst>
                <a:path w="61741" h="41243" fill="none" extrusionOk="0">
                  <a:moveTo>
                    <a:pt x="226" y="0"/>
                  </a:moveTo>
                  <a:lnTo>
                    <a:pt x="226" y="0"/>
                  </a:lnTo>
                  <a:lnTo>
                    <a:pt x="132" y="132"/>
                  </a:lnTo>
                  <a:lnTo>
                    <a:pt x="0" y="244"/>
                  </a:lnTo>
                  <a:lnTo>
                    <a:pt x="61553" y="41242"/>
                  </a:lnTo>
                  <a:lnTo>
                    <a:pt x="61553" y="41242"/>
                  </a:lnTo>
                  <a:lnTo>
                    <a:pt x="61647" y="41111"/>
                  </a:lnTo>
                  <a:lnTo>
                    <a:pt x="61741" y="40960"/>
                  </a:lnTo>
                  <a:lnTo>
                    <a:pt x="22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2278675" y="2502925"/>
              <a:ext cx="731650" cy="1786175"/>
            </a:xfrm>
            <a:custGeom>
              <a:avLst/>
              <a:gdLst/>
              <a:ahLst/>
              <a:cxnLst/>
              <a:rect l="l" t="t" r="r" b="b"/>
              <a:pathLst>
                <a:path w="29266" h="71447" extrusionOk="0">
                  <a:moveTo>
                    <a:pt x="27332" y="1"/>
                  </a:moveTo>
                  <a:lnTo>
                    <a:pt x="10269" y="10307"/>
                  </a:lnTo>
                  <a:lnTo>
                    <a:pt x="10344" y="10438"/>
                  </a:lnTo>
                  <a:lnTo>
                    <a:pt x="10438" y="10588"/>
                  </a:lnTo>
                  <a:lnTo>
                    <a:pt x="27501" y="282"/>
                  </a:lnTo>
                  <a:lnTo>
                    <a:pt x="27408" y="151"/>
                  </a:lnTo>
                  <a:lnTo>
                    <a:pt x="27332" y="1"/>
                  </a:lnTo>
                  <a:close/>
                  <a:moveTo>
                    <a:pt x="28928" y="1240"/>
                  </a:moveTo>
                  <a:lnTo>
                    <a:pt x="21081" y="57386"/>
                  </a:lnTo>
                  <a:lnTo>
                    <a:pt x="21250" y="57368"/>
                  </a:lnTo>
                  <a:lnTo>
                    <a:pt x="21419" y="57349"/>
                  </a:lnTo>
                  <a:lnTo>
                    <a:pt x="29266" y="1277"/>
                  </a:lnTo>
                  <a:lnTo>
                    <a:pt x="29097" y="1259"/>
                  </a:lnTo>
                  <a:lnTo>
                    <a:pt x="28928" y="1240"/>
                  </a:lnTo>
                  <a:close/>
                  <a:moveTo>
                    <a:pt x="7847" y="13967"/>
                  </a:moveTo>
                  <a:lnTo>
                    <a:pt x="1" y="70170"/>
                  </a:lnTo>
                  <a:lnTo>
                    <a:pt x="151" y="70189"/>
                  </a:lnTo>
                  <a:lnTo>
                    <a:pt x="320" y="70208"/>
                  </a:lnTo>
                  <a:lnTo>
                    <a:pt x="8167" y="14005"/>
                  </a:lnTo>
                  <a:lnTo>
                    <a:pt x="8016" y="14005"/>
                  </a:lnTo>
                  <a:lnTo>
                    <a:pt x="7847" y="13967"/>
                  </a:lnTo>
                  <a:close/>
                  <a:moveTo>
                    <a:pt x="19261" y="60596"/>
                  </a:moveTo>
                  <a:lnTo>
                    <a:pt x="1765" y="71165"/>
                  </a:lnTo>
                  <a:lnTo>
                    <a:pt x="1840" y="71296"/>
                  </a:lnTo>
                  <a:lnTo>
                    <a:pt x="1934" y="71446"/>
                  </a:lnTo>
                  <a:lnTo>
                    <a:pt x="19411" y="60897"/>
                  </a:lnTo>
                  <a:lnTo>
                    <a:pt x="19336" y="60747"/>
                  </a:lnTo>
                  <a:lnTo>
                    <a:pt x="19261" y="60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322800" y="4017825"/>
              <a:ext cx="441150" cy="271275"/>
            </a:xfrm>
            <a:custGeom>
              <a:avLst/>
              <a:gdLst/>
              <a:ahLst/>
              <a:cxnLst/>
              <a:rect l="l" t="t" r="r" b="b"/>
              <a:pathLst>
                <a:path w="17646" h="10851" fill="none" extrusionOk="0">
                  <a:moveTo>
                    <a:pt x="17496" y="0"/>
                  </a:moveTo>
                  <a:lnTo>
                    <a:pt x="0" y="10569"/>
                  </a:lnTo>
                  <a:lnTo>
                    <a:pt x="0" y="10569"/>
                  </a:lnTo>
                  <a:lnTo>
                    <a:pt x="75" y="10700"/>
                  </a:lnTo>
                  <a:lnTo>
                    <a:pt x="169" y="10850"/>
                  </a:lnTo>
                  <a:lnTo>
                    <a:pt x="17646" y="301"/>
                  </a:lnTo>
                  <a:lnTo>
                    <a:pt x="17646" y="301"/>
                  </a:lnTo>
                  <a:lnTo>
                    <a:pt x="17571" y="151"/>
                  </a:lnTo>
                  <a:lnTo>
                    <a:pt x="1749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2278675" y="2852100"/>
              <a:ext cx="204175" cy="1406025"/>
            </a:xfrm>
            <a:custGeom>
              <a:avLst/>
              <a:gdLst/>
              <a:ahLst/>
              <a:cxnLst/>
              <a:rect l="l" t="t" r="r" b="b"/>
              <a:pathLst>
                <a:path w="8167" h="56241" fill="none" extrusionOk="0">
                  <a:moveTo>
                    <a:pt x="7847" y="0"/>
                  </a:moveTo>
                  <a:lnTo>
                    <a:pt x="1" y="56203"/>
                  </a:lnTo>
                  <a:lnTo>
                    <a:pt x="1" y="56203"/>
                  </a:lnTo>
                  <a:lnTo>
                    <a:pt x="151" y="56222"/>
                  </a:lnTo>
                  <a:lnTo>
                    <a:pt x="320" y="56241"/>
                  </a:lnTo>
                  <a:lnTo>
                    <a:pt x="8167" y="38"/>
                  </a:lnTo>
                  <a:lnTo>
                    <a:pt x="8167" y="38"/>
                  </a:lnTo>
                  <a:lnTo>
                    <a:pt x="8016" y="38"/>
                  </a:lnTo>
                  <a:lnTo>
                    <a:pt x="784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2805700" y="2533900"/>
              <a:ext cx="204625" cy="1403700"/>
            </a:xfrm>
            <a:custGeom>
              <a:avLst/>
              <a:gdLst/>
              <a:ahLst/>
              <a:cxnLst/>
              <a:rect l="l" t="t" r="r" b="b"/>
              <a:pathLst>
                <a:path w="8185" h="56148" fill="none" extrusionOk="0">
                  <a:moveTo>
                    <a:pt x="7847" y="1"/>
                  </a:moveTo>
                  <a:lnTo>
                    <a:pt x="0" y="56147"/>
                  </a:lnTo>
                  <a:lnTo>
                    <a:pt x="0" y="56147"/>
                  </a:lnTo>
                  <a:lnTo>
                    <a:pt x="169" y="56129"/>
                  </a:lnTo>
                  <a:lnTo>
                    <a:pt x="338" y="56110"/>
                  </a:lnTo>
                  <a:lnTo>
                    <a:pt x="8185" y="38"/>
                  </a:lnTo>
                  <a:lnTo>
                    <a:pt x="8185" y="38"/>
                  </a:lnTo>
                  <a:lnTo>
                    <a:pt x="8016" y="20"/>
                  </a:lnTo>
                  <a:lnTo>
                    <a:pt x="784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535375" y="2502925"/>
              <a:ext cx="430850" cy="264725"/>
            </a:xfrm>
            <a:custGeom>
              <a:avLst/>
              <a:gdLst/>
              <a:ahLst/>
              <a:cxnLst/>
              <a:rect l="l" t="t" r="r" b="b"/>
              <a:pathLst>
                <a:path w="17234" h="10589" fill="none" extrusionOk="0">
                  <a:moveTo>
                    <a:pt x="17064" y="1"/>
                  </a:moveTo>
                  <a:lnTo>
                    <a:pt x="1" y="10307"/>
                  </a:lnTo>
                  <a:lnTo>
                    <a:pt x="1" y="10307"/>
                  </a:lnTo>
                  <a:lnTo>
                    <a:pt x="76" y="10438"/>
                  </a:lnTo>
                  <a:lnTo>
                    <a:pt x="170" y="10588"/>
                  </a:lnTo>
                  <a:lnTo>
                    <a:pt x="17233" y="282"/>
                  </a:lnTo>
                  <a:lnTo>
                    <a:pt x="17233" y="282"/>
                  </a:lnTo>
                  <a:lnTo>
                    <a:pt x="17140" y="151"/>
                  </a:lnTo>
                  <a:lnTo>
                    <a:pt x="17064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extrusionOk="0">
                  <a:moveTo>
                    <a:pt x="2328" y="1"/>
                  </a:moveTo>
                  <a:lnTo>
                    <a:pt x="2159" y="20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2755950" y="3936625"/>
              <a:ext cx="118300" cy="118300"/>
            </a:xfrm>
            <a:custGeom>
              <a:avLst/>
              <a:gdLst/>
              <a:ahLst/>
              <a:cxnLst/>
              <a:rect l="l" t="t" r="r" b="b"/>
              <a:pathLst>
                <a:path w="4732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328" y="1"/>
                  </a:lnTo>
                  <a:lnTo>
                    <a:pt x="2328" y="1"/>
                  </a:lnTo>
                  <a:lnTo>
                    <a:pt x="2159" y="20"/>
                  </a:lnTo>
                  <a:lnTo>
                    <a:pt x="1990" y="38"/>
                  </a:lnTo>
                  <a:lnTo>
                    <a:pt x="1990" y="38"/>
                  </a:lnTo>
                  <a:lnTo>
                    <a:pt x="1915" y="57"/>
                  </a:lnTo>
                  <a:lnTo>
                    <a:pt x="1915" y="57"/>
                  </a:lnTo>
                  <a:lnTo>
                    <a:pt x="1671" y="113"/>
                  </a:lnTo>
                  <a:lnTo>
                    <a:pt x="1446" y="189"/>
                  </a:lnTo>
                  <a:lnTo>
                    <a:pt x="1240" y="301"/>
                  </a:lnTo>
                  <a:lnTo>
                    <a:pt x="1052" y="414"/>
                  </a:lnTo>
                  <a:lnTo>
                    <a:pt x="864" y="545"/>
                  </a:lnTo>
                  <a:lnTo>
                    <a:pt x="695" y="714"/>
                  </a:lnTo>
                  <a:lnTo>
                    <a:pt x="545" y="883"/>
                  </a:lnTo>
                  <a:lnTo>
                    <a:pt x="414" y="1052"/>
                  </a:lnTo>
                  <a:lnTo>
                    <a:pt x="282" y="1259"/>
                  </a:lnTo>
                  <a:lnTo>
                    <a:pt x="188" y="1446"/>
                  </a:lnTo>
                  <a:lnTo>
                    <a:pt x="113" y="1672"/>
                  </a:lnTo>
                  <a:lnTo>
                    <a:pt x="57" y="1897"/>
                  </a:lnTo>
                  <a:lnTo>
                    <a:pt x="19" y="2122"/>
                  </a:lnTo>
                  <a:lnTo>
                    <a:pt x="1" y="2347"/>
                  </a:lnTo>
                  <a:lnTo>
                    <a:pt x="19" y="2591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113" y="3042"/>
                  </a:lnTo>
                  <a:lnTo>
                    <a:pt x="170" y="3248"/>
                  </a:lnTo>
                  <a:lnTo>
                    <a:pt x="170" y="3248"/>
                  </a:lnTo>
                  <a:lnTo>
                    <a:pt x="245" y="3399"/>
                  </a:lnTo>
                  <a:lnTo>
                    <a:pt x="320" y="3549"/>
                  </a:lnTo>
                  <a:lnTo>
                    <a:pt x="320" y="3549"/>
                  </a:lnTo>
                  <a:lnTo>
                    <a:pt x="489" y="3793"/>
                  </a:lnTo>
                  <a:lnTo>
                    <a:pt x="695" y="4037"/>
                  </a:lnTo>
                  <a:lnTo>
                    <a:pt x="920" y="4225"/>
                  </a:lnTo>
                  <a:lnTo>
                    <a:pt x="1183" y="4412"/>
                  </a:lnTo>
                  <a:lnTo>
                    <a:pt x="1446" y="4544"/>
                  </a:lnTo>
                  <a:lnTo>
                    <a:pt x="1746" y="4637"/>
                  </a:lnTo>
                  <a:lnTo>
                    <a:pt x="2047" y="4713"/>
                  </a:lnTo>
                  <a:lnTo>
                    <a:pt x="2366" y="4731"/>
                  </a:lnTo>
                  <a:lnTo>
                    <a:pt x="2366" y="4731"/>
                  </a:lnTo>
                  <a:lnTo>
                    <a:pt x="2591" y="4713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2985" y="4637"/>
                  </a:lnTo>
                  <a:lnTo>
                    <a:pt x="3154" y="4581"/>
                  </a:lnTo>
                  <a:lnTo>
                    <a:pt x="3305" y="4525"/>
                  </a:lnTo>
                  <a:lnTo>
                    <a:pt x="3455" y="4450"/>
                  </a:lnTo>
                  <a:lnTo>
                    <a:pt x="3605" y="4375"/>
                  </a:lnTo>
                  <a:lnTo>
                    <a:pt x="3736" y="4281"/>
                  </a:lnTo>
                  <a:lnTo>
                    <a:pt x="3868" y="4187"/>
                  </a:lnTo>
                  <a:lnTo>
                    <a:pt x="3980" y="4074"/>
                  </a:lnTo>
                  <a:lnTo>
                    <a:pt x="3980" y="4074"/>
                  </a:lnTo>
                  <a:lnTo>
                    <a:pt x="4112" y="3962"/>
                  </a:lnTo>
                  <a:lnTo>
                    <a:pt x="4206" y="3830"/>
                  </a:lnTo>
                  <a:lnTo>
                    <a:pt x="4206" y="3830"/>
                  </a:lnTo>
                  <a:lnTo>
                    <a:pt x="4356" y="3624"/>
                  </a:lnTo>
                  <a:lnTo>
                    <a:pt x="4487" y="3417"/>
                  </a:lnTo>
                  <a:lnTo>
                    <a:pt x="4581" y="3173"/>
                  </a:lnTo>
                  <a:lnTo>
                    <a:pt x="4656" y="2948"/>
                  </a:lnTo>
                  <a:lnTo>
                    <a:pt x="4694" y="2685"/>
                  </a:lnTo>
                  <a:lnTo>
                    <a:pt x="4731" y="2441"/>
                  </a:lnTo>
                  <a:lnTo>
                    <a:pt x="4712" y="2178"/>
                  </a:lnTo>
                  <a:lnTo>
                    <a:pt x="4675" y="1916"/>
                  </a:lnTo>
                  <a:lnTo>
                    <a:pt x="4675" y="1916"/>
                  </a:lnTo>
                  <a:lnTo>
                    <a:pt x="4619" y="1709"/>
                  </a:lnTo>
                  <a:lnTo>
                    <a:pt x="4562" y="1503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49" y="808"/>
                  </a:lnTo>
                  <a:lnTo>
                    <a:pt x="3999" y="677"/>
                  </a:lnTo>
                  <a:lnTo>
                    <a:pt x="3849" y="545"/>
                  </a:lnTo>
                  <a:lnTo>
                    <a:pt x="3699" y="414"/>
                  </a:lnTo>
                  <a:lnTo>
                    <a:pt x="3530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7" y="95"/>
                  </a:lnTo>
                  <a:lnTo>
                    <a:pt x="2779" y="38"/>
                  </a:lnTo>
                  <a:lnTo>
                    <a:pt x="2572" y="20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366" y="1"/>
                  </a:moveTo>
                  <a:lnTo>
                    <a:pt x="2122" y="19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2955400" y="24170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22" y="19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113"/>
                  </a:lnTo>
                  <a:lnTo>
                    <a:pt x="1446" y="188"/>
                  </a:lnTo>
                  <a:lnTo>
                    <a:pt x="1221" y="282"/>
                  </a:lnTo>
                  <a:lnTo>
                    <a:pt x="1033" y="414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52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95" y="1653"/>
                  </a:lnTo>
                  <a:lnTo>
                    <a:pt x="38" y="1878"/>
                  </a:lnTo>
                  <a:lnTo>
                    <a:pt x="19" y="2103"/>
                  </a:lnTo>
                  <a:lnTo>
                    <a:pt x="1" y="2347"/>
                  </a:lnTo>
                  <a:lnTo>
                    <a:pt x="1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76" y="2985"/>
                  </a:lnTo>
                  <a:lnTo>
                    <a:pt x="132" y="3136"/>
                  </a:lnTo>
                  <a:lnTo>
                    <a:pt x="188" y="3286"/>
                  </a:lnTo>
                  <a:lnTo>
                    <a:pt x="263" y="3436"/>
                  </a:lnTo>
                  <a:lnTo>
                    <a:pt x="263" y="3436"/>
                  </a:lnTo>
                  <a:lnTo>
                    <a:pt x="339" y="3586"/>
                  </a:lnTo>
                  <a:lnTo>
                    <a:pt x="432" y="3717"/>
                  </a:lnTo>
                  <a:lnTo>
                    <a:pt x="432" y="3717"/>
                  </a:lnTo>
                  <a:lnTo>
                    <a:pt x="564" y="3886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18"/>
                  </a:lnTo>
                  <a:lnTo>
                    <a:pt x="1240" y="4431"/>
                  </a:lnTo>
                  <a:lnTo>
                    <a:pt x="1446" y="4525"/>
                  </a:lnTo>
                  <a:lnTo>
                    <a:pt x="1653" y="4619"/>
                  </a:lnTo>
                  <a:lnTo>
                    <a:pt x="1859" y="4675"/>
                  </a:lnTo>
                  <a:lnTo>
                    <a:pt x="1859" y="4675"/>
                  </a:lnTo>
                  <a:lnTo>
                    <a:pt x="2028" y="4694"/>
                  </a:lnTo>
                  <a:lnTo>
                    <a:pt x="2197" y="4712"/>
                  </a:lnTo>
                  <a:lnTo>
                    <a:pt x="2197" y="4712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72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79" y="4600"/>
                  </a:lnTo>
                  <a:lnTo>
                    <a:pt x="3342" y="4506"/>
                  </a:lnTo>
                  <a:lnTo>
                    <a:pt x="3342" y="4506"/>
                  </a:lnTo>
                  <a:lnTo>
                    <a:pt x="3492" y="4431"/>
                  </a:lnTo>
                  <a:lnTo>
                    <a:pt x="3624" y="4337"/>
                  </a:lnTo>
                  <a:lnTo>
                    <a:pt x="3624" y="4337"/>
                  </a:lnTo>
                  <a:lnTo>
                    <a:pt x="3774" y="4243"/>
                  </a:lnTo>
                  <a:lnTo>
                    <a:pt x="3905" y="4130"/>
                  </a:lnTo>
                  <a:lnTo>
                    <a:pt x="4037" y="4018"/>
                  </a:lnTo>
                  <a:lnTo>
                    <a:pt x="4149" y="3886"/>
                  </a:lnTo>
                  <a:lnTo>
                    <a:pt x="4262" y="3755"/>
                  </a:lnTo>
                  <a:lnTo>
                    <a:pt x="4356" y="3605"/>
                  </a:lnTo>
                  <a:lnTo>
                    <a:pt x="4450" y="3455"/>
                  </a:lnTo>
                  <a:lnTo>
                    <a:pt x="4525" y="3304"/>
                  </a:lnTo>
                  <a:lnTo>
                    <a:pt x="4581" y="3136"/>
                  </a:lnTo>
                  <a:lnTo>
                    <a:pt x="4637" y="2967"/>
                  </a:lnTo>
                  <a:lnTo>
                    <a:pt x="4675" y="2798"/>
                  </a:lnTo>
                  <a:lnTo>
                    <a:pt x="4694" y="2629"/>
                  </a:lnTo>
                  <a:lnTo>
                    <a:pt x="4712" y="2441"/>
                  </a:lnTo>
                  <a:lnTo>
                    <a:pt x="4712" y="2272"/>
                  </a:lnTo>
                  <a:lnTo>
                    <a:pt x="4694" y="2084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80" y="414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60" y="38"/>
                  </a:lnTo>
                  <a:lnTo>
                    <a:pt x="2554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extrusionOk="0">
                  <a:moveTo>
                    <a:pt x="2366" y="1"/>
                  </a:moveTo>
                  <a:lnTo>
                    <a:pt x="2140" y="19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4386750" y="5033375"/>
              <a:ext cx="117825" cy="118300"/>
            </a:xfrm>
            <a:custGeom>
              <a:avLst/>
              <a:gdLst/>
              <a:ahLst/>
              <a:cxnLst/>
              <a:rect l="l" t="t" r="r" b="b"/>
              <a:pathLst>
                <a:path w="4713" h="4732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0" y="19"/>
                  </a:lnTo>
                  <a:lnTo>
                    <a:pt x="1896" y="57"/>
                  </a:lnTo>
                  <a:lnTo>
                    <a:pt x="1896" y="57"/>
                  </a:lnTo>
                  <a:lnTo>
                    <a:pt x="1727" y="94"/>
                  </a:lnTo>
                  <a:lnTo>
                    <a:pt x="1577" y="151"/>
                  </a:lnTo>
                  <a:lnTo>
                    <a:pt x="1577" y="151"/>
                  </a:lnTo>
                  <a:lnTo>
                    <a:pt x="1408" y="207"/>
                  </a:lnTo>
                  <a:lnTo>
                    <a:pt x="1258" y="282"/>
                  </a:lnTo>
                  <a:lnTo>
                    <a:pt x="1258" y="282"/>
                  </a:lnTo>
                  <a:lnTo>
                    <a:pt x="1052" y="414"/>
                  </a:lnTo>
                  <a:lnTo>
                    <a:pt x="845" y="564"/>
                  </a:lnTo>
                  <a:lnTo>
                    <a:pt x="657" y="733"/>
                  </a:lnTo>
                  <a:lnTo>
                    <a:pt x="489" y="920"/>
                  </a:lnTo>
                  <a:lnTo>
                    <a:pt x="489" y="920"/>
                  </a:lnTo>
                  <a:lnTo>
                    <a:pt x="395" y="1071"/>
                  </a:lnTo>
                  <a:lnTo>
                    <a:pt x="301" y="1202"/>
                  </a:lnTo>
                  <a:lnTo>
                    <a:pt x="301" y="1202"/>
                  </a:lnTo>
                  <a:lnTo>
                    <a:pt x="207" y="1390"/>
                  </a:lnTo>
                  <a:lnTo>
                    <a:pt x="132" y="1577"/>
                  </a:lnTo>
                  <a:lnTo>
                    <a:pt x="76" y="1765"/>
                  </a:lnTo>
                  <a:lnTo>
                    <a:pt x="38" y="1972"/>
                  </a:lnTo>
                  <a:lnTo>
                    <a:pt x="0" y="2178"/>
                  </a:lnTo>
                  <a:lnTo>
                    <a:pt x="0" y="2403"/>
                  </a:lnTo>
                  <a:lnTo>
                    <a:pt x="19" y="2610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113" y="3098"/>
                  </a:lnTo>
                  <a:lnTo>
                    <a:pt x="207" y="3342"/>
                  </a:lnTo>
                  <a:lnTo>
                    <a:pt x="338" y="3586"/>
                  </a:lnTo>
                  <a:lnTo>
                    <a:pt x="489" y="3793"/>
                  </a:lnTo>
                  <a:lnTo>
                    <a:pt x="489" y="3793"/>
                  </a:lnTo>
                  <a:lnTo>
                    <a:pt x="582" y="3924"/>
                  </a:lnTo>
                  <a:lnTo>
                    <a:pt x="714" y="4055"/>
                  </a:lnTo>
                  <a:lnTo>
                    <a:pt x="714" y="4055"/>
                  </a:lnTo>
                  <a:lnTo>
                    <a:pt x="883" y="4206"/>
                  </a:lnTo>
                  <a:lnTo>
                    <a:pt x="1052" y="4337"/>
                  </a:lnTo>
                  <a:lnTo>
                    <a:pt x="1258" y="4450"/>
                  </a:lnTo>
                  <a:lnTo>
                    <a:pt x="1465" y="4543"/>
                  </a:lnTo>
                  <a:lnTo>
                    <a:pt x="1671" y="4618"/>
                  </a:lnTo>
                  <a:lnTo>
                    <a:pt x="1896" y="4675"/>
                  </a:lnTo>
                  <a:lnTo>
                    <a:pt x="2122" y="4712"/>
                  </a:lnTo>
                  <a:lnTo>
                    <a:pt x="2347" y="4731"/>
                  </a:lnTo>
                  <a:lnTo>
                    <a:pt x="2347" y="4731"/>
                  </a:lnTo>
                  <a:lnTo>
                    <a:pt x="2591" y="4712"/>
                  </a:lnTo>
                  <a:lnTo>
                    <a:pt x="2816" y="4675"/>
                  </a:lnTo>
                  <a:lnTo>
                    <a:pt x="2816" y="4675"/>
                  </a:lnTo>
                  <a:lnTo>
                    <a:pt x="3041" y="4618"/>
                  </a:lnTo>
                  <a:lnTo>
                    <a:pt x="3267" y="4543"/>
                  </a:lnTo>
                  <a:lnTo>
                    <a:pt x="3492" y="4431"/>
                  </a:lnTo>
                  <a:lnTo>
                    <a:pt x="3680" y="4318"/>
                  </a:lnTo>
                  <a:lnTo>
                    <a:pt x="3867" y="4187"/>
                  </a:lnTo>
                  <a:lnTo>
                    <a:pt x="4036" y="4037"/>
                  </a:lnTo>
                  <a:lnTo>
                    <a:pt x="4187" y="3868"/>
                  </a:lnTo>
                  <a:lnTo>
                    <a:pt x="4318" y="3680"/>
                  </a:lnTo>
                  <a:lnTo>
                    <a:pt x="4431" y="3492"/>
                  </a:lnTo>
                  <a:lnTo>
                    <a:pt x="4524" y="3286"/>
                  </a:lnTo>
                  <a:lnTo>
                    <a:pt x="4618" y="3060"/>
                  </a:lnTo>
                  <a:lnTo>
                    <a:pt x="4675" y="2854"/>
                  </a:lnTo>
                  <a:lnTo>
                    <a:pt x="4693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915"/>
                  </a:lnTo>
                  <a:lnTo>
                    <a:pt x="4675" y="1915"/>
                  </a:lnTo>
                  <a:lnTo>
                    <a:pt x="4618" y="1709"/>
                  </a:lnTo>
                  <a:lnTo>
                    <a:pt x="4543" y="1502"/>
                  </a:lnTo>
                  <a:lnTo>
                    <a:pt x="4468" y="1315"/>
                  </a:lnTo>
                  <a:lnTo>
                    <a:pt x="4374" y="1146"/>
                  </a:lnTo>
                  <a:lnTo>
                    <a:pt x="4262" y="977"/>
                  </a:lnTo>
                  <a:lnTo>
                    <a:pt x="4130" y="808"/>
                  </a:lnTo>
                  <a:lnTo>
                    <a:pt x="3999" y="676"/>
                  </a:lnTo>
                  <a:lnTo>
                    <a:pt x="3849" y="545"/>
                  </a:lnTo>
                  <a:lnTo>
                    <a:pt x="3680" y="414"/>
                  </a:lnTo>
                  <a:lnTo>
                    <a:pt x="3511" y="320"/>
                  </a:lnTo>
                  <a:lnTo>
                    <a:pt x="3342" y="226"/>
                  </a:lnTo>
                  <a:lnTo>
                    <a:pt x="3154" y="151"/>
                  </a:lnTo>
                  <a:lnTo>
                    <a:pt x="2966" y="94"/>
                  </a:lnTo>
                  <a:lnTo>
                    <a:pt x="2760" y="38"/>
                  </a:lnTo>
                  <a:lnTo>
                    <a:pt x="2572" y="19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22" y="0"/>
                  </a:move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866775" y="53590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6" y="38"/>
                  </a:lnTo>
                  <a:lnTo>
                    <a:pt x="1896" y="38"/>
                  </a:lnTo>
                  <a:lnTo>
                    <a:pt x="1690" y="94"/>
                  </a:lnTo>
                  <a:lnTo>
                    <a:pt x="1502" y="150"/>
                  </a:lnTo>
                  <a:lnTo>
                    <a:pt x="1314" y="244"/>
                  </a:lnTo>
                  <a:lnTo>
                    <a:pt x="1127" y="338"/>
                  </a:lnTo>
                  <a:lnTo>
                    <a:pt x="958" y="451"/>
                  </a:lnTo>
                  <a:lnTo>
                    <a:pt x="808" y="563"/>
                  </a:lnTo>
                  <a:lnTo>
                    <a:pt x="657" y="714"/>
                  </a:lnTo>
                  <a:lnTo>
                    <a:pt x="526" y="864"/>
                  </a:lnTo>
                  <a:lnTo>
                    <a:pt x="526" y="864"/>
                  </a:lnTo>
                  <a:lnTo>
                    <a:pt x="432" y="995"/>
                  </a:lnTo>
                  <a:lnTo>
                    <a:pt x="338" y="1127"/>
                  </a:lnTo>
                  <a:lnTo>
                    <a:pt x="338" y="1127"/>
                  </a:lnTo>
                  <a:lnTo>
                    <a:pt x="244" y="1314"/>
                  </a:lnTo>
                  <a:lnTo>
                    <a:pt x="151" y="1502"/>
                  </a:lnTo>
                  <a:lnTo>
                    <a:pt x="94" y="1709"/>
                  </a:lnTo>
                  <a:lnTo>
                    <a:pt x="38" y="1915"/>
                  </a:lnTo>
                  <a:lnTo>
                    <a:pt x="0" y="2140"/>
                  </a:lnTo>
                  <a:lnTo>
                    <a:pt x="0" y="2366"/>
                  </a:lnTo>
                  <a:lnTo>
                    <a:pt x="0" y="2591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4" y="3023"/>
                  </a:lnTo>
                  <a:lnTo>
                    <a:pt x="169" y="3210"/>
                  </a:lnTo>
                  <a:lnTo>
                    <a:pt x="244" y="3398"/>
                  </a:lnTo>
                  <a:lnTo>
                    <a:pt x="338" y="3586"/>
                  </a:lnTo>
                  <a:lnTo>
                    <a:pt x="451" y="3755"/>
                  </a:lnTo>
                  <a:lnTo>
                    <a:pt x="582" y="3905"/>
                  </a:lnTo>
                  <a:lnTo>
                    <a:pt x="714" y="4055"/>
                  </a:lnTo>
                  <a:lnTo>
                    <a:pt x="864" y="4186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8" y="4562"/>
                  </a:lnTo>
                  <a:lnTo>
                    <a:pt x="1746" y="4637"/>
                  </a:lnTo>
                  <a:lnTo>
                    <a:pt x="1953" y="4674"/>
                  </a:lnTo>
                  <a:lnTo>
                    <a:pt x="2140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41" y="4599"/>
                  </a:lnTo>
                  <a:lnTo>
                    <a:pt x="3267" y="4524"/>
                  </a:lnTo>
                  <a:lnTo>
                    <a:pt x="3473" y="4430"/>
                  </a:lnTo>
                  <a:lnTo>
                    <a:pt x="3680" y="4299"/>
                  </a:lnTo>
                  <a:lnTo>
                    <a:pt x="3867" y="4168"/>
                  </a:lnTo>
                  <a:lnTo>
                    <a:pt x="4036" y="4017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31" y="3473"/>
                  </a:lnTo>
                  <a:lnTo>
                    <a:pt x="4524" y="3267"/>
                  </a:lnTo>
                  <a:lnTo>
                    <a:pt x="4599" y="3060"/>
                  </a:lnTo>
                  <a:lnTo>
                    <a:pt x="4656" y="2835"/>
                  </a:lnTo>
                  <a:lnTo>
                    <a:pt x="4693" y="2610"/>
                  </a:lnTo>
                  <a:lnTo>
                    <a:pt x="4712" y="2366"/>
                  </a:lnTo>
                  <a:lnTo>
                    <a:pt x="4693" y="2140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581" y="1596"/>
                  </a:lnTo>
                  <a:lnTo>
                    <a:pt x="4468" y="1314"/>
                  </a:lnTo>
                  <a:lnTo>
                    <a:pt x="4468" y="1314"/>
                  </a:lnTo>
                  <a:lnTo>
                    <a:pt x="4393" y="1164"/>
                  </a:lnTo>
                  <a:lnTo>
                    <a:pt x="4299" y="1033"/>
                  </a:lnTo>
                  <a:lnTo>
                    <a:pt x="4299" y="1033"/>
                  </a:lnTo>
                  <a:lnTo>
                    <a:pt x="4130" y="807"/>
                  </a:lnTo>
                  <a:lnTo>
                    <a:pt x="3924" y="601"/>
                  </a:lnTo>
                  <a:lnTo>
                    <a:pt x="3698" y="413"/>
                  </a:lnTo>
                  <a:lnTo>
                    <a:pt x="3454" y="263"/>
                  </a:lnTo>
                  <a:lnTo>
                    <a:pt x="3210" y="150"/>
                  </a:lnTo>
                  <a:lnTo>
                    <a:pt x="2929" y="57"/>
                  </a:lnTo>
                  <a:lnTo>
                    <a:pt x="2647" y="19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extrusionOk="0">
                  <a:moveTo>
                    <a:pt x="2141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2215325" y="425717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41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4"/>
                  </a:lnTo>
                  <a:lnTo>
                    <a:pt x="864" y="544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2"/>
                  </a:lnTo>
                  <a:lnTo>
                    <a:pt x="282" y="1239"/>
                  </a:lnTo>
                  <a:lnTo>
                    <a:pt x="188" y="1445"/>
                  </a:lnTo>
                  <a:lnTo>
                    <a:pt x="113" y="1652"/>
                  </a:lnTo>
                  <a:lnTo>
                    <a:pt x="57" y="1877"/>
                  </a:lnTo>
                  <a:lnTo>
                    <a:pt x="19" y="2102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2"/>
                  </a:lnTo>
                  <a:lnTo>
                    <a:pt x="170" y="3210"/>
                  </a:lnTo>
                  <a:lnTo>
                    <a:pt x="245" y="3398"/>
                  </a:lnTo>
                  <a:lnTo>
                    <a:pt x="357" y="3585"/>
                  </a:lnTo>
                  <a:lnTo>
                    <a:pt x="470" y="3754"/>
                  </a:lnTo>
                  <a:lnTo>
                    <a:pt x="583" y="3905"/>
                  </a:lnTo>
                  <a:lnTo>
                    <a:pt x="733" y="4055"/>
                  </a:lnTo>
                  <a:lnTo>
                    <a:pt x="883" y="4186"/>
                  </a:lnTo>
                  <a:lnTo>
                    <a:pt x="1033" y="4299"/>
                  </a:lnTo>
                  <a:lnTo>
                    <a:pt x="1202" y="4411"/>
                  </a:lnTo>
                  <a:lnTo>
                    <a:pt x="1390" y="4505"/>
                  </a:lnTo>
                  <a:lnTo>
                    <a:pt x="1559" y="4580"/>
                  </a:lnTo>
                  <a:lnTo>
                    <a:pt x="1765" y="4637"/>
                  </a:lnTo>
                  <a:lnTo>
                    <a:pt x="1953" y="4674"/>
                  </a:lnTo>
                  <a:lnTo>
                    <a:pt x="2159" y="4693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3"/>
                  </a:lnTo>
                  <a:lnTo>
                    <a:pt x="2816" y="4674"/>
                  </a:lnTo>
                  <a:lnTo>
                    <a:pt x="2816" y="4674"/>
                  </a:lnTo>
                  <a:lnTo>
                    <a:pt x="3042" y="4618"/>
                  </a:lnTo>
                  <a:lnTo>
                    <a:pt x="3248" y="4543"/>
                  </a:lnTo>
                  <a:lnTo>
                    <a:pt x="3436" y="4449"/>
                  </a:lnTo>
                  <a:lnTo>
                    <a:pt x="3624" y="4355"/>
                  </a:lnTo>
                  <a:lnTo>
                    <a:pt x="3793" y="4224"/>
                  </a:lnTo>
                  <a:lnTo>
                    <a:pt x="3943" y="4092"/>
                  </a:lnTo>
                  <a:lnTo>
                    <a:pt x="4093" y="3942"/>
                  </a:lnTo>
                  <a:lnTo>
                    <a:pt x="4224" y="3792"/>
                  </a:lnTo>
                  <a:lnTo>
                    <a:pt x="4224" y="3792"/>
                  </a:lnTo>
                  <a:lnTo>
                    <a:pt x="4318" y="3661"/>
                  </a:lnTo>
                  <a:lnTo>
                    <a:pt x="4412" y="3510"/>
                  </a:lnTo>
                  <a:lnTo>
                    <a:pt x="4412" y="3510"/>
                  </a:lnTo>
                  <a:lnTo>
                    <a:pt x="4506" y="3341"/>
                  </a:lnTo>
                  <a:lnTo>
                    <a:pt x="4581" y="3154"/>
                  </a:lnTo>
                  <a:lnTo>
                    <a:pt x="4637" y="2947"/>
                  </a:lnTo>
                  <a:lnTo>
                    <a:pt x="4694" y="2741"/>
                  </a:lnTo>
                  <a:lnTo>
                    <a:pt x="4712" y="2534"/>
                  </a:lnTo>
                  <a:lnTo>
                    <a:pt x="4712" y="2328"/>
                  </a:lnTo>
                  <a:lnTo>
                    <a:pt x="4712" y="2102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37" y="1727"/>
                  </a:lnTo>
                  <a:lnTo>
                    <a:pt x="4581" y="1577"/>
                  </a:lnTo>
                  <a:lnTo>
                    <a:pt x="4525" y="1427"/>
                  </a:lnTo>
                  <a:lnTo>
                    <a:pt x="4468" y="1276"/>
                  </a:lnTo>
                  <a:lnTo>
                    <a:pt x="4468" y="1276"/>
                  </a:lnTo>
                  <a:lnTo>
                    <a:pt x="4374" y="1126"/>
                  </a:lnTo>
                  <a:lnTo>
                    <a:pt x="4299" y="995"/>
                  </a:lnTo>
                  <a:lnTo>
                    <a:pt x="4299" y="995"/>
                  </a:lnTo>
                  <a:lnTo>
                    <a:pt x="4149" y="826"/>
                  </a:lnTo>
                  <a:lnTo>
                    <a:pt x="3999" y="657"/>
                  </a:lnTo>
                  <a:lnTo>
                    <a:pt x="3830" y="507"/>
                  </a:lnTo>
                  <a:lnTo>
                    <a:pt x="3661" y="394"/>
                  </a:lnTo>
                  <a:lnTo>
                    <a:pt x="3473" y="282"/>
                  </a:lnTo>
                  <a:lnTo>
                    <a:pt x="3267" y="188"/>
                  </a:lnTo>
                  <a:lnTo>
                    <a:pt x="3060" y="94"/>
                  </a:lnTo>
                  <a:lnTo>
                    <a:pt x="2854" y="38"/>
                  </a:lnTo>
                  <a:lnTo>
                    <a:pt x="2854" y="38"/>
                  </a:lnTo>
                  <a:lnTo>
                    <a:pt x="2685" y="19"/>
                  </a:lnTo>
                  <a:lnTo>
                    <a:pt x="2535" y="0"/>
                  </a:lnTo>
                  <a:lnTo>
                    <a:pt x="2535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extrusionOk="0">
                  <a:moveTo>
                    <a:pt x="2140" y="1"/>
                  </a:move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2427925" y="2735700"/>
              <a:ext cx="118275" cy="117825"/>
            </a:xfrm>
            <a:custGeom>
              <a:avLst/>
              <a:gdLst/>
              <a:ahLst/>
              <a:cxnLst/>
              <a:rect l="l" t="t" r="r" b="b"/>
              <a:pathLst>
                <a:path w="4731" h="4713" fill="none" extrusionOk="0">
                  <a:moveTo>
                    <a:pt x="2365" y="1"/>
                  </a:moveTo>
                  <a:lnTo>
                    <a:pt x="2365" y="1"/>
                  </a:lnTo>
                  <a:lnTo>
                    <a:pt x="2140" y="1"/>
                  </a:lnTo>
                  <a:lnTo>
                    <a:pt x="1915" y="38"/>
                  </a:lnTo>
                  <a:lnTo>
                    <a:pt x="1915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82"/>
                  </a:lnTo>
                  <a:lnTo>
                    <a:pt x="1051" y="395"/>
                  </a:lnTo>
                  <a:lnTo>
                    <a:pt x="864" y="526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413" y="1033"/>
                  </a:lnTo>
                  <a:lnTo>
                    <a:pt x="282" y="1240"/>
                  </a:lnTo>
                  <a:lnTo>
                    <a:pt x="188" y="1427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0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2985"/>
                  </a:lnTo>
                  <a:lnTo>
                    <a:pt x="150" y="3154"/>
                  </a:lnTo>
                  <a:lnTo>
                    <a:pt x="207" y="3323"/>
                  </a:lnTo>
                  <a:lnTo>
                    <a:pt x="301" y="3474"/>
                  </a:lnTo>
                  <a:lnTo>
                    <a:pt x="376" y="3624"/>
                  </a:lnTo>
                  <a:lnTo>
                    <a:pt x="470" y="3755"/>
                  </a:lnTo>
                  <a:lnTo>
                    <a:pt x="582" y="3886"/>
                  </a:lnTo>
                  <a:lnTo>
                    <a:pt x="695" y="4018"/>
                  </a:lnTo>
                  <a:lnTo>
                    <a:pt x="826" y="4131"/>
                  </a:lnTo>
                  <a:lnTo>
                    <a:pt x="958" y="4243"/>
                  </a:lnTo>
                  <a:lnTo>
                    <a:pt x="1089" y="4337"/>
                  </a:lnTo>
                  <a:lnTo>
                    <a:pt x="1239" y="4412"/>
                  </a:lnTo>
                  <a:lnTo>
                    <a:pt x="1389" y="4487"/>
                  </a:lnTo>
                  <a:lnTo>
                    <a:pt x="1558" y="4562"/>
                  </a:lnTo>
                  <a:lnTo>
                    <a:pt x="1708" y="4619"/>
                  </a:lnTo>
                  <a:lnTo>
                    <a:pt x="1877" y="4656"/>
                  </a:lnTo>
                  <a:lnTo>
                    <a:pt x="1877" y="4656"/>
                  </a:lnTo>
                  <a:lnTo>
                    <a:pt x="2046" y="4694"/>
                  </a:lnTo>
                  <a:lnTo>
                    <a:pt x="2197" y="4694"/>
                  </a:lnTo>
                  <a:lnTo>
                    <a:pt x="2197" y="4694"/>
                  </a:lnTo>
                  <a:lnTo>
                    <a:pt x="2365" y="4712"/>
                  </a:lnTo>
                  <a:lnTo>
                    <a:pt x="2365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5" y="4525"/>
                  </a:lnTo>
                  <a:lnTo>
                    <a:pt x="3492" y="4431"/>
                  </a:lnTo>
                  <a:lnTo>
                    <a:pt x="3679" y="4299"/>
                  </a:lnTo>
                  <a:lnTo>
                    <a:pt x="3867" y="4168"/>
                  </a:lnTo>
                  <a:lnTo>
                    <a:pt x="4036" y="4018"/>
                  </a:lnTo>
                  <a:lnTo>
                    <a:pt x="4186" y="3849"/>
                  </a:lnTo>
                  <a:lnTo>
                    <a:pt x="4318" y="3661"/>
                  </a:lnTo>
                  <a:lnTo>
                    <a:pt x="4449" y="3474"/>
                  </a:lnTo>
                  <a:lnTo>
                    <a:pt x="4543" y="3267"/>
                  </a:lnTo>
                  <a:lnTo>
                    <a:pt x="4618" y="3042"/>
                  </a:lnTo>
                  <a:lnTo>
                    <a:pt x="4674" y="2835"/>
                  </a:lnTo>
                  <a:lnTo>
                    <a:pt x="4712" y="2591"/>
                  </a:lnTo>
                  <a:lnTo>
                    <a:pt x="4731" y="2366"/>
                  </a:lnTo>
                  <a:lnTo>
                    <a:pt x="4712" y="2122"/>
                  </a:lnTo>
                  <a:lnTo>
                    <a:pt x="4674" y="1897"/>
                  </a:lnTo>
                  <a:lnTo>
                    <a:pt x="4674" y="1897"/>
                  </a:lnTo>
                  <a:lnTo>
                    <a:pt x="4637" y="1728"/>
                  </a:lnTo>
                  <a:lnTo>
                    <a:pt x="4599" y="1578"/>
                  </a:lnTo>
                  <a:lnTo>
                    <a:pt x="4524" y="1427"/>
                  </a:lnTo>
                  <a:lnTo>
                    <a:pt x="4468" y="1277"/>
                  </a:lnTo>
                  <a:lnTo>
                    <a:pt x="4468" y="1277"/>
                  </a:lnTo>
                  <a:lnTo>
                    <a:pt x="4374" y="1127"/>
                  </a:lnTo>
                  <a:lnTo>
                    <a:pt x="4299" y="996"/>
                  </a:lnTo>
                  <a:lnTo>
                    <a:pt x="4299" y="996"/>
                  </a:lnTo>
                  <a:lnTo>
                    <a:pt x="4111" y="770"/>
                  </a:lnTo>
                  <a:lnTo>
                    <a:pt x="3924" y="583"/>
                  </a:lnTo>
                  <a:lnTo>
                    <a:pt x="3698" y="414"/>
                  </a:lnTo>
                  <a:lnTo>
                    <a:pt x="3454" y="264"/>
                  </a:lnTo>
                  <a:lnTo>
                    <a:pt x="3210" y="151"/>
                  </a:lnTo>
                  <a:lnTo>
                    <a:pt x="2929" y="57"/>
                  </a:lnTo>
                  <a:lnTo>
                    <a:pt x="2647" y="1"/>
                  </a:lnTo>
                  <a:lnTo>
                    <a:pt x="236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22" y="0"/>
                  </a:move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3187700" y="32012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0"/>
                  </a:moveTo>
                  <a:lnTo>
                    <a:pt x="2366" y="0"/>
                  </a:lnTo>
                  <a:lnTo>
                    <a:pt x="2122" y="0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4"/>
                  </a:lnTo>
                  <a:lnTo>
                    <a:pt x="1446" y="169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45" y="545"/>
                  </a:lnTo>
                  <a:lnTo>
                    <a:pt x="676" y="695"/>
                  </a:lnTo>
                  <a:lnTo>
                    <a:pt x="526" y="864"/>
                  </a:lnTo>
                  <a:lnTo>
                    <a:pt x="395" y="1033"/>
                  </a:lnTo>
                  <a:lnTo>
                    <a:pt x="282" y="1239"/>
                  </a:lnTo>
                  <a:lnTo>
                    <a:pt x="188" y="1446"/>
                  </a:lnTo>
                  <a:lnTo>
                    <a:pt x="113" y="1652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38" y="2816"/>
                  </a:lnTo>
                  <a:lnTo>
                    <a:pt x="38" y="2816"/>
                  </a:lnTo>
                  <a:lnTo>
                    <a:pt x="95" y="2985"/>
                  </a:lnTo>
                  <a:lnTo>
                    <a:pt x="132" y="3154"/>
                  </a:lnTo>
                  <a:lnTo>
                    <a:pt x="207" y="3323"/>
                  </a:lnTo>
                  <a:lnTo>
                    <a:pt x="282" y="3473"/>
                  </a:lnTo>
                  <a:lnTo>
                    <a:pt x="376" y="3623"/>
                  </a:lnTo>
                  <a:lnTo>
                    <a:pt x="470" y="3755"/>
                  </a:lnTo>
                  <a:lnTo>
                    <a:pt x="583" y="3886"/>
                  </a:lnTo>
                  <a:lnTo>
                    <a:pt x="695" y="4018"/>
                  </a:lnTo>
                  <a:lnTo>
                    <a:pt x="808" y="4130"/>
                  </a:lnTo>
                  <a:lnTo>
                    <a:pt x="939" y="4243"/>
                  </a:lnTo>
                  <a:lnTo>
                    <a:pt x="1089" y="4337"/>
                  </a:lnTo>
                  <a:lnTo>
                    <a:pt x="1240" y="4431"/>
                  </a:lnTo>
                  <a:lnTo>
                    <a:pt x="1390" y="4506"/>
                  </a:lnTo>
                  <a:lnTo>
                    <a:pt x="1540" y="4562"/>
                  </a:lnTo>
                  <a:lnTo>
                    <a:pt x="1709" y="4618"/>
                  </a:lnTo>
                  <a:lnTo>
                    <a:pt x="1878" y="4656"/>
                  </a:lnTo>
                  <a:lnTo>
                    <a:pt x="1878" y="4656"/>
                  </a:lnTo>
                  <a:lnTo>
                    <a:pt x="2028" y="4693"/>
                  </a:lnTo>
                  <a:lnTo>
                    <a:pt x="2197" y="4693"/>
                  </a:lnTo>
                  <a:lnTo>
                    <a:pt x="2197" y="4693"/>
                  </a:lnTo>
                  <a:lnTo>
                    <a:pt x="2347" y="4712"/>
                  </a:lnTo>
                  <a:lnTo>
                    <a:pt x="2347" y="4712"/>
                  </a:lnTo>
                  <a:lnTo>
                    <a:pt x="2591" y="4693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79" y="4599"/>
                  </a:lnTo>
                  <a:lnTo>
                    <a:pt x="3342" y="4487"/>
                  </a:lnTo>
                  <a:lnTo>
                    <a:pt x="3342" y="4487"/>
                  </a:lnTo>
                  <a:lnTo>
                    <a:pt x="3492" y="4412"/>
                  </a:lnTo>
                  <a:lnTo>
                    <a:pt x="3642" y="4337"/>
                  </a:lnTo>
                  <a:lnTo>
                    <a:pt x="3642" y="4337"/>
                  </a:lnTo>
                  <a:lnTo>
                    <a:pt x="3774" y="4224"/>
                  </a:lnTo>
                  <a:lnTo>
                    <a:pt x="3905" y="4130"/>
                  </a:lnTo>
                  <a:lnTo>
                    <a:pt x="4037" y="3999"/>
                  </a:lnTo>
                  <a:lnTo>
                    <a:pt x="4149" y="3867"/>
                  </a:lnTo>
                  <a:lnTo>
                    <a:pt x="4262" y="3736"/>
                  </a:lnTo>
                  <a:lnTo>
                    <a:pt x="4356" y="3586"/>
                  </a:lnTo>
                  <a:lnTo>
                    <a:pt x="4450" y="3436"/>
                  </a:lnTo>
                  <a:lnTo>
                    <a:pt x="4525" y="3285"/>
                  </a:lnTo>
                  <a:lnTo>
                    <a:pt x="4581" y="3135"/>
                  </a:lnTo>
                  <a:lnTo>
                    <a:pt x="4637" y="2966"/>
                  </a:lnTo>
                  <a:lnTo>
                    <a:pt x="4675" y="2797"/>
                  </a:lnTo>
                  <a:lnTo>
                    <a:pt x="4694" y="2610"/>
                  </a:lnTo>
                  <a:lnTo>
                    <a:pt x="4712" y="2441"/>
                  </a:lnTo>
                  <a:lnTo>
                    <a:pt x="4712" y="2253"/>
                  </a:lnTo>
                  <a:lnTo>
                    <a:pt x="4694" y="2084"/>
                  </a:lnTo>
                  <a:lnTo>
                    <a:pt x="4675" y="1896"/>
                  </a:lnTo>
                  <a:lnTo>
                    <a:pt x="4675" y="1896"/>
                  </a:lnTo>
                  <a:lnTo>
                    <a:pt x="4619" y="1690"/>
                  </a:lnTo>
                  <a:lnTo>
                    <a:pt x="4543" y="1483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7"/>
                  </a:lnTo>
                  <a:lnTo>
                    <a:pt x="3849" y="526"/>
                  </a:lnTo>
                  <a:lnTo>
                    <a:pt x="3680" y="395"/>
                  </a:lnTo>
                  <a:lnTo>
                    <a:pt x="3511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5"/>
                  </a:lnTo>
                  <a:lnTo>
                    <a:pt x="2760" y="19"/>
                  </a:lnTo>
                  <a:lnTo>
                    <a:pt x="2572" y="0"/>
                  </a:lnTo>
                  <a:lnTo>
                    <a:pt x="236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41" y="1"/>
                  </a:move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818900" y="433130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141" y="1"/>
                  </a:lnTo>
                  <a:lnTo>
                    <a:pt x="1897" y="39"/>
                  </a:lnTo>
                  <a:lnTo>
                    <a:pt x="1897" y="39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40" y="264"/>
                  </a:lnTo>
                  <a:lnTo>
                    <a:pt x="1052" y="395"/>
                  </a:lnTo>
                  <a:lnTo>
                    <a:pt x="1052" y="395"/>
                  </a:lnTo>
                  <a:lnTo>
                    <a:pt x="920" y="489"/>
                  </a:lnTo>
                  <a:lnTo>
                    <a:pt x="789" y="602"/>
                  </a:lnTo>
                  <a:lnTo>
                    <a:pt x="789" y="602"/>
                  </a:lnTo>
                  <a:lnTo>
                    <a:pt x="658" y="733"/>
                  </a:lnTo>
                  <a:lnTo>
                    <a:pt x="526" y="864"/>
                  </a:lnTo>
                  <a:lnTo>
                    <a:pt x="414" y="1015"/>
                  </a:lnTo>
                  <a:lnTo>
                    <a:pt x="320" y="1184"/>
                  </a:lnTo>
                  <a:lnTo>
                    <a:pt x="320" y="1184"/>
                  </a:lnTo>
                  <a:lnTo>
                    <a:pt x="245" y="1334"/>
                  </a:lnTo>
                  <a:lnTo>
                    <a:pt x="170" y="1484"/>
                  </a:lnTo>
                  <a:lnTo>
                    <a:pt x="170" y="1484"/>
                  </a:lnTo>
                  <a:lnTo>
                    <a:pt x="113" y="1634"/>
                  </a:lnTo>
                  <a:lnTo>
                    <a:pt x="76" y="1803"/>
                  </a:lnTo>
                  <a:lnTo>
                    <a:pt x="38" y="1953"/>
                  </a:lnTo>
                  <a:lnTo>
                    <a:pt x="19" y="2122"/>
                  </a:lnTo>
                  <a:lnTo>
                    <a:pt x="1" y="2291"/>
                  </a:lnTo>
                  <a:lnTo>
                    <a:pt x="1" y="2460"/>
                  </a:lnTo>
                  <a:lnTo>
                    <a:pt x="19" y="2629"/>
                  </a:lnTo>
                  <a:lnTo>
                    <a:pt x="57" y="2817"/>
                  </a:lnTo>
                  <a:lnTo>
                    <a:pt x="57" y="2817"/>
                  </a:lnTo>
                  <a:lnTo>
                    <a:pt x="95" y="3023"/>
                  </a:lnTo>
                  <a:lnTo>
                    <a:pt x="170" y="3211"/>
                  </a:lnTo>
                  <a:lnTo>
                    <a:pt x="245" y="3399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3" y="3905"/>
                  </a:lnTo>
                  <a:lnTo>
                    <a:pt x="733" y="4056"/>
                  </a:lnTo>
                  <a:lnTo>
                    <a:pt x="883" y="4187"/>
                  </a:lnTo>
                  <a:lnTo>
                    <a:pt x="1033" y="4300"/>
                  </a:lnTo>
                  <a:lnTo>
                    <a:pt x="1202" y="4412"/>
                  </a:lnTo>
                  <a:lnTo>
                    <a:pt x="1371" y="4487"/>
                  </a:lnTo>
                  <a:lnTo>
                    <a:pt x="1559" y="4563"/>
                  </a:lnTo>
                  <a:lnTo>
                    <a:pt x="1765" y="4638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3"/>
                  </a:lnTo>
                  <a:lnTo>
                    <a:pt x="2366" y="4713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60" y="4600"/>
                  </a:lnTo>
                  <a:lnTo>
                    <a:pt x="3286" y="4525"/>
                  </a:lnTo>
                  <a:lnTo>
                    <a:pt x="3492" y="4431"/>
                  </a:lnTo>
                  <a:lnTo>
                    <a:pt x="3680" y="4300"/>
                  </a:lnTo>
                  <a:lnTo>
                    <a:pt x="3868" y="4168"/>
                  </a:lnTo>
                  <a:lnTo>
                    <a:pt x="4037" y="4018"/>
                  </a:lnTo>
                  <a:lnTo>
                    <a:pt x="4187" y="3849"/>
                  </a:lnTo>
                  <a:lnTo>
                    <a:pt x="4318" y="3661"/>
                  </a:lnTo>
                  <a:lnTo>
                    <a:pt x="4431" y="3474"/>
                  </a:lnTo>
                  <a:lnTo>
                    <a:pt x="4543" y="3267"/>
                  </a:lnTo>
                  <a:lnTo>
                    <a:pt x="4619" y="3042"/>
                  </a:lnTo>
                  <a:lnTo>
                    <a:pt x="4675" y="2836"/>
                  </a:lnTo>
                  <a:lnTo>
                    <a:pt x="4712" y="2610"/>
                  </a:lnTo>
                  <a:lnTo>
                    <a:pt x="4712" y="2366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9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7"/>
                  </a:lnTo>
                  <a:lnTo>
                    <a:pt x="3699" y="395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20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extrusionOk="0">
                  <a:moveTo>
                    <a:pt x="2103" y="1"/>
                  </a:moveTo>
                  <a:lnTo>
                    <a:pt x="1934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3109800" y="3862950"/>
              <a:ext cx="117825" cy="117825"/>
            </a:xfrm>
            <a:custGeom>
              <a:avLst/>
              <a:gdLst/>
              <a:ahLst/>
              <a:cxnLst/>
              <a:rect l="l" t="t" r="r" b="b"/>
              <a:pathLst>
                <a:path w="4713" h="4713" fill="none" extrusionOk="0">
                  <a:moveTo>
                    <a:pt x="2366" y="1"/>
                  </a:moveTo>
                  <a:lnTo>
                    <a:pt x="2366" y="1"/>
                  </a:lnTo>
                  <a:lnTo>
                    <a:pt x="2272" y="1"/>
                  </a:lnTo>
                  <a:lnTo>
                    <a:pt x="2272" y="1"/>
                  </a:lnTo>
                  <a:lnTo>
                    <a:pt x="2103" y="1"/>
                  </a:lnTo>
                  <a:lnTo>
                    <a:pt x="1934" y="38"/>
                  </a:lnTo>
                  <a:lnTo>
                    <a:pt x="1934" y="38"/>
                  </a:lnTo>
                  <a:lnTo>
                    <a:pt x="1897" y="38"/>
                  </a:lnTo>
                  <a:lnTo>
                    <a:pt x="1897" y="38"/>
                  </a:lnTo>
                  <a:lnTo>
                    <a:pt x="1671" y="95"/>
                  </a:lnTo>
                  <a:lnTo>
                    <a:pt x="1446" y="188"/>
                  </a:lnTo>
                  <a:lnTo>
                    <a:pt x="1240" y="282"/>
                  </a:lnTo>
                  <a:lnTo>
                    <a:pt x="1033" y="395"/>
                  </a:lnTo>
                  <a:lnTo>
                    <a:pt x="864" y="545"/>
                  </a:lnTo>
                  <a:lnTo>
                    <a:pt x="695" y="695"/>
                  </a:lnTo>
                  <a:lnTo>
                    <a:pt x="545" y="864"/>
                  </a:lnTo>
                  <a:lnTo>
                    <a:pt x="395" y="1033"/>
                  </a:lnTo>
                  <a:lnTo>
                    <a:pt x="282" y="1240"/>
                  </a:lnTo>
                  <a:lnTo>
                    <a:pt x="188" y="1446"/>
                  </a:lnTo>
                  <a:lnTo>
                    <a:pt x="113" y="1653"/>
                  </a:lnTo>
                  <a:lnTo>
                    <a:pt x="57" y="1878"/>
                  </a:lnTo>
                  <a:lnTo>
                    <a:pt x="19" y="2103"/>
                  </a:lnTo>
                  <a:lnTo>
                    <a:pt x="1" y="2328"/>
                  </a:lnTo>
                  <a:lnTo>
                    <a:pt x="19" y="2572"/>
                  </a:lnTo>
                  <a:lnTo>
                    <a:pt x="57" y="2816"/>
                  </a:lnTo>
                  <a:lnTo>
                    <a:pt x="57" y="2816"/>
                  </a:lnTo>
                  <a:lnTo>
                    <a:pt x="94" y="3023"/>
                  </a:lnTo>
                  <a:lnTo>
                    <a:pt x="170" y="3211"/>
                  </a:lnTo>
                  <a:lnTo>
                    <a:pt x="245" y="3398"/>
                  </a:lnTo>
                  <a:lnTo>
                    <a:pt x="357" y="3586"/>
                  </a:lnTo>
                  <a:lnTo>
                    <a:pt x="470" y="3755"/>
                  </a:lnTo>
                  <a:lnTo>
                    <a:pt x="582" y="3905"/>
                  </a:lnTo>
                  <a:lnTo>
                    <a:pt x="733" y="4055"/>
                  </a:lnTo>
                  <a:lnTo>
                    <a:pt x="883" y="4187"/>
                  </a:lnTo>
                  <a:lnTo>
                    <a:pt x="1033" y="4299"/>
                  </a:lnTo>
                  <a:lnTo>
                    <a:pt x="1202" y="4412"/>
                  </a:lnTo>
                  <a:lnTo>
                    <a:pt x="1390" y="4487"/>
                  </a:lnTo>
                  <a:lnTo>
                    <a:pt x="1559" y="4562"/>
                  </a:lnTo>
                  <a:lnTo>
                    <a:pt x="1765" y="4637"/>
                  </a:lnTo>
                  <a:lnTo>
                    <a:pt x="1953" y="4675"/>
                  </a:lnTo>
                  <a:lnTo>
                    <a:pt x="2159" y="4694"/>
                  </a:lnTo>
                  <a:lnTo>
                    <a:pt x="2366" y="4712"/>
                  </a:lnTo>
                  <a:lnTo>
                    <a:pt x="2366" y="4712"/>
                  </a:lnTo>
                  <a:lnTo>
                    <a:pt x="2591" y="4694"/>
                  </a:lnTo>
                  <a:lnTo>
                    <a:pt x="2816" y="4656"/>
                  </a:lnTo>
                  <a:lnTo>
                    <a:pt x="2816" y="4656"/>
                  </a:lnTo>
                  <a:lnTo>
                    <a:pt x="3004" y="4619"/>
                  </a:lnTo>
                  <a:lnTo>
                    <a:pt x="3192" y="4562"/>
                  </a:lnTo>
                  <a:lnTo>
                    <a:pt x="3361" y="4487"/>
                  </a:lnTo>
                  <a:lnTo>
                    <a:pt x="3530" y="4393"/>
                  </a:lnTo>
                  <a:lnTo>
                    <a:pt x="3680" y="4299"/>
                  </a:lnTo>
                  <a:lnTo>
                    <a:pt x="3830" y="4187"/>
                  </a:lnTo>
                  <a:lnTo>
                    <a:pt x="3980" y="4074"/>
                  </a:lnTo>
                  <a:lnTo>
                    <a:pt x="4112" y="3943"/>
                  </a:lnTo>
                  <a:lnTo>
                    <a:pt x="4112" y="3943"/>
                  </a:lnTo>
                  <a:lnTo>
                    <a:pt x="4205" y="3811"/>
                  </a:lnTo>
                  <a:lnTo>
                    <a:pt x="4299" y="3680"/>
                  </a:lnTo>
                  <a:lnTo>
                    <a:pt x="4299" y="3680"/>
                  </a:lnTo>
                  <a:lnTo>
                    <a:pt x="4431" y="3492"/>
                  </a:lnTo>
                  <a:lnTo>
                    <a:pt x="4525" y="3286"/>
                  </a:lnTo>
                  <a:lnTo>
                    <a:pt x="4618" y="3060"/>
                  </a:lnTo>
                  <a:lnTo>
                    <a:pt x="4675" y="2835"/>
                  </a:lnTo>
                  <a:lnTo>
                    <a:pt x="4712" y="2610"/>
                  </a:lnTo>
                  <a:lnTo>
                    <a:pt x="4712" y="2385"/>
                  </a:lnTo>
                  <a:lnTo>
                    <a:pt x="4712" y="2141"/>
                  </a:lnTo>
                  <a:lnTo>
                    <a:pt x="4675" y="1897"/>
                  </a:lnTo>
                  <a:lnTo>
                    <a:pt x="4675" y="1897"/>
                  </a:lnTo>
                  <a:lnTo>
                    <a:pt x="4618" y="1690"/>
                  </a:lnTo>
                  <a:lnTo>
                    <a:pt x="4562" y="1484"/>
                  </a:lnTo>
                  <a:lnTo>
                    <a:pt x="4468" y="1296"/>
                  </a:lnTo>
                  <a:lnTo>
                    <a:pt x="4374" y="1127"/>
                  </a:lnTo>
                  <a:lnTo>
                    <a:pt x="4262" y="958"/>
                  </a:lnTo>
                  <a:lnTo>
                    <a:pt x="4130" y="808"/>
                  </a:lnTo>
                  <a:lnTo>
                    <a:pt x="3999" y="658"/>
                  </a:lnTo>
                  <a:lnTo>
                    <a:pt x="3849" y="526"/>
                  </a:lnTo>
                  <a:lnTo>
                    <a:pt x="3699" y="414"/>
                  </a:lnTo>
                  <a:lnTo>
                    <a:pt x="3530" y="301"/>
                  </a:lnTo>
                  <a:lnTo>
                    <a:pt x="3342" y="207"/>
                  </a:lnTo>
                  <a:lnTo>
                    <a:pt x="3154" y="132"/>
                  </a:lnTo>
                  <a:lnTo>
                    <a:pt x="2967" y="76"/>
                  </a:lnTo>
                  <a:lnTo>
                    <a:pt x="2779" y="38"/>
                  </a:lnTo>
                  <a:lnTo>
                    <a:pt x="2572" y="1"/>
                  </a:lnTo>
                  <a:lnTo>
                    <a:pt x="236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31"/>
          <p:cNvSpPr/>
          <p:nvPr/>
        </p:nvSpPr>
        <p:spPr>
          <a:xfrm rot="1266272">
            <a:off x="385985" y="154304"/>
            <a:ext cx="902323" cy="780091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6" name="Google Shape;1886;p31"/>
          <p:cNvGrpSpPr/>
          <p:nvPr/>
        </p:nvGrpSpPr>
        <p:grpSpPr>
          <a:xfrm>
            <a:off x="1398450" y="105475"/>
            <a:ext cx="481300" cy="473625"/>
            <a:chOff x="1433950" y="3130850"/>
            <a:chExt cx="481300" cy="473625"/>
          </a:xfrm>
        </p:grpSpPr>
        <p:sp>
          <p:nvSpPr>
            <p:cNvPr id="1887" name="Google Shape;1887;p31"/>
            <p:cNvSpPr/>
            <p:nvPr/>
          </p:nvSpPr>
          <p:spPr>
            <a:xfrm>
              <a:off x="1576050" y="3424750"/>
              <a:ext cx="223575" cy="64800"/>
            </a:xfrm>
            <a:custGeom>
              <a:avLst/>
              <a:gdLst/>
              <a:ahLst/>
              <a:cxnLst/>
              <a:rect l="l" t="t" r="r" b="b"/>
              <a:pathLst>
                <a:path w="8943" h="2592" extrusionOk="0">
                  <a:moveTo>
                    <a:pt x="2173" y="1"/>
                  </a:moveTo>
                  <a:lnTo>
                    <a:pt x="0" y="753"/>
                  </a:lnTo>
                  <a:lnTo>
                    <a:pt x="6770" y="2591"/>
                  </a:lnTo>
                  <a:lnTo>
                    <a:pt x="8943" y="1811"/>
                  </a:lnTo>
                  <a:lnTo>
                    <a:pt x="2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1576050" y="3290325"/>
              <a:ext cx="165075" cy="153250"/>
            </a:xfrm>
            <a:custGeom>
              <a:avLst/>
              <a:gdLst/>
              <a:ahLst/>
              <a:cxnLst/>
              <a:rect l="l" t="t" r="r" b="b"/>
              <a:pathLst>
                <a:path w="6603" h="6130" extrusionOk="0">
                  <a:moveTo>
                    <a:pt x="6603" y="1"/>
                  </a:moveTo>
                  <a:lnTo>
                    <a:pt x="4430" y="781"/>
                  </a:lnTo>
                  <a:lnTo>
                    <a:pt x="0" y="6130"/>
                  </a:lnTo>
                  <a:lnTo>
                    <a:pt x="2173" y="5378"/>
                  </a:ln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extrusionOk="0">
                  <a:moveTo>
                    <a:pt x="10114" y="6408"/>
                  </a:moveTo>
                  <a:lnTo>
                    <a:pt x="12454" y="13595"/>
                  </a:lnTo>
                  <a:lnTo>
                    <a:pt x="12454" y="13595"/>
                  </a:lnTo>
                  <a:lnTo>
                    <a:pt x="5684" y="11757"/>
                  </a:lnTo>
                  <a:lnTo>
                    <a:pt x="10114" y="6408"/>
                  </a:lnTo>
                  <a:close/>
                  <a:moveTo>
                    <a:pt x="11200" y="0"/>
                  </a:moveTo>
                  <a:lnTo>
                    <a:pt x="1" y="13568"/>
                  </a:lnTo>
                  <a:lnTo>
                    <a:pt x="17079" y="18192"/>
                  </a:lnTo>
                  <a:lnTo>
                    <a:pt x="17079" y="18192"/>
                  </a:lnTo>
                  <a:lnTo>
                    <a:pt x="11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1433950" y="3149650"/>
              <a:ext cx="426975" cy="454825"/>
            </a:xfrm>
            <a:custGeom>
              <a:avLst/>
              <a:gdLst/>
              <a:ahLst/>
              <a:cxnLst/>
              <a:rect l="l" t="t" r="r" b="b"/>
              <a:pathLst>
                <a:path w="17079" h="18193" fill="none" extrusionOk="0">
                  <a:moveTo>
                    <a:pt x="11200" y="0"/>
                  </a:moveTo>
                  <a:lnTo>
                    <a:pt x="17079" y="18192"/>
                  </a:lnTo>
                  <a:lnTo>
                    <a:pt x="1" y="13568"/>
                  </a:lnTo>
                  <a:lnTo>
                    <a:pt x="1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1576050" y="3309825"/>
              <a:ext cx="169250" cy="179725"/>
            </a:xfrm>
            <a:custGeom>
              <a:avLst/>
              <a:gdLst/>
              <a:ahLst/>
              <a:cxnLst/>
              <a:rect l="l" t="t" r="r" b="b"/>
              <a:pathLst>
                <a:path w="6770" h="7189" fill="none" extrusionOk="0">
                  <a:moveTo>
                    <a:pt x="4430" y="1"/>
                  </a:moveTo>
                  <a:lnTo>
                    <a:pt x="0" y="5350"/>
                  </a:lnTo>
                  <a:lnTo>
                    <a:pt x="6770" y="7188"/>
                  </a:lnTo>
                  <a:lnTo>
                    <a:pt x="44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1713950" y="3130850"/>
              <a:ext cx="201300" cy="473625"/>
            </a:xfrm>
            <a:custGeom>
              <a:avLst/>
              <a:gdLst/>
              <a:ahLst/>
              <a:cxnLst/>
              <a:rect l="l" t="t" r="r" b="b"/>
              <a:pathLst>
                <a:path w="8052" h="18945" extrusionOk="0">
                  <a:moveTo>
                    <a:pt x="2173" y="0"/>
                  </a:moveTo>
                  <a:lnTo>
                    <a:pt x="0" y="752"/>
                  </a:lnTo>
                  <a:lnTo>
                    <a:pt x="5879" y="18944"/>
                  </a:lnTo>
                  <a:lnTo>
                    <a:pt x="8052" y="18192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31"/>
          <p:cNvGrpSpPr/>
          <p:nvPr/>
        </p:nvGrpSpPr>
        <p:grpSpPr>
          <a:xfrm>
            <a:off x="131178" y="3409216"/>
            <a:ext cx="1198512" cy="1244001"/>
            <a:chOff x="238125" y="3112025"/>
            <a:chExt cx="716000" cy="743175"/>
          </a:xfrm>
        </p:grpSpPr>
        <p:sp>
          <p:nvSpPr>
            <p:cNvPr id="1894" name="Google Shape;1894;p31"/>
            <p:cNvSpPr/>
            <p:nvPr/>
          </p:nvSpPr>
          <p:spPr>
            <a:xfrm>
              <a:off x="238125" y="3184475"/>
              <a:ext cx="589225" cy="670725"/>
            </a:xfrm>
            <a:custGeom>
              <a:avLst/>
              <a:gdLst/>
              <a:ahLst/>
              <a:cxnLst/>
              <a:rect l="l" t="t" r="r" b="b"/>
              <a:pathLst>
                <a:path w="23569" h="26829" extrusionOk="0">
                  <a:moveTo>
                    <a:pt x="0" y="0"/>
                  </a:moveTo>
                  <a:lnTo>
                    <a:pt x="13790" y="26828"/>
                  </a:lnTo>
                  <a:lnTo>
                    <a:pt x="23569" y="5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238125" y="3112025"/>
              <a:ext cx="716000" cy="218025"/>
            </a:xfrm>
            <a:custGeom>
              <a:avLst/>
              <a:gdLst/>
              <a:ahLst/>
              <a:cxnLst/>
              <a:rect l="l" t="t" r="r" b="b"/>
              <a:pathLst>
                <a:path w="28640" h="8721" extrusionOk="0">
                  <a:moveTo>
                    <a:pt x="5070" y="1"/>
                  </a:moveTo>
                  <a:lnTo>
                    <a:pt x="0" y="2898"/>
                  </a:lnTo>
                  <a:lnTo>
                    <a:pt x="23569" y="8721"/>
                  </a:lnTo>
                  <a:lnTo>
                    <a:pt x="28639" y="5823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582875" y="3257600"/>
              <a:ext cx="371250" cy="597600"/>
            </a:xfrm>
            <a:custGeom>
              <a:avLst/>
              <a:gdLst/>
              <a:ahLst/>
              <a:cxnLst/>
              <a:rect l="l" t="t" r="r" b="b"/>
              <a:pathLst>
                <a:path w="14850" h="23904" extrusionOk="0">
                  <a:moveTo>
                    <a:pt x="14849" y="0"/>
                  </a:moveTo>
                  <a:lnTo>
                    <a:pt x="9779" y="2898"/>
                  </a:lnTo>
                  <a:lnTo>
                    <a:pt x="0" y="23903"/>
                  </a:lnTo>
                  <a:lnTo>
                    <a:pt x="5071" y="21006"/>
                  </a:lnTo>
                  <a:lnTo>
                    <a:pt x="14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31"/>
          <p:cNvGrpSpPr/>
          <p:nvPr/>
        </p:nvGrpSpPr>
        <p:grpSpPr>
          <a:xfrm rot="3076494" flipH="1">
            <a:off x="7972815" y="3986395"/>
            <a:ext cx="1253395" cy="1311066"/>
            <a:chOff x="4385625" y="4289775"/>
            <a:chExt cx="983450" cy="1028700"/>
          </a:xfrm>
        </p:grpSpPr>
        <p:sp>
          <p:nvSpPr>
            <p:cNvPr id="1898" name="Google Shape;1898;p31"/>
            <p:cNvSpPr/>
            <p:nvPr/>
          </p:nvSpPr>
          <p:spPr>
            <a:xfrm>
              <a:off x="4593175" y="4871325"/>
              <a:ext cx="435325" cy="204100"/>
            </a:xfrm>
            <a:custGeom>
              <a:avLst/>
              <a:gdLst/>
              <a:ahLst/>
              <a:cxnLst/>
              <a:rect l="l" t="t" r="r" b="b"/>
              <a:pathLst>
                <a:path w="17413" h="8164" extrusionOk="0">
                  <a:moveTo>
                    <a:pt x="17412" y="1"/>
                  </a:moveTo>
                  <a:lnTo>
                    <a:pt x="3093" y="4319"/>
                  </a:lnTo>
                  <a:lnTo>
                    <a:pt x="0" y="8163"/>
                  </a:lnTo>
                  <a:lnTo>
                    <a:pt x="14320" y="3845"/>
                  </a:lnTo>
                  <a:lnTo>
                    <a:pt x="17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593175" y="4610850"/>
              <a:ext cx="126075" cy="464575"/>
            </a:xfrm>
            <a:custGeom>
              <a:avLst/>
              <a:gdLst/>
              <a:ahLst/>
              <a:cxnLst/>
              <a:rect l="l" t="t" r="r" b="b"/>
              <a:pathLst>
                <a:path w="5043" h="18583" extrusionOk="0">
                  <a:moveTo>
                    <a:pt x="5043" y="0"/>
                  </a:moveTo>
                  <a:lnTo>
                    <a:pt x="1978" y="3845"/>
                  </a:lnTo>
                  <a:lnTo>
                    <a:pt x="0" y="18582"/>
                  </a:lnTo>
                  <a:lnTo>
                    <a:pt x="0" y="18582"/>
                  </a:lnTo>
                  <a:lnTo>
                    <a:pt x="3093" y="1473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extrusionOk="0">
                  <a:moveTo>
                    <a:pt x="10280" y="12844"/>
                  </a:moveTo>
                  <a:lnTo>
                    <a:pt x="22622" y="23263"/>
                  </a:lnTo>
                  <a:lnTo>
                    <a:pt x="8302" y="27581"/>
                  </a:lnTo>
                  <a:lnTo>
                    <a:pt x="10280" y="12844"/>
                  </a:lnTo>
                  <a:close/>
                  <a:moveTo>
                    <a:pt x="4987" y="1"/>
                  </a:moveTo>
                  <a:lnTo>
                    <a:pt x="0" y="37304"/>
                  </a:lnTo>
                  <a:lnTo>
                    <a:pt x="0" y="37304"/>
                  </a:lnTo>
                  <a:lnTo>
                    <a:pt x="36245" y="26383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4385625" y="4385875"/>
              <a:ext cx="906150" cy="932600"/>
            </a:xfrm>
            <a:custGeom>
              <a:avLst/>
              <a:gdLst/>
              <a:ahLst/>
              <a:cxnLst/>
              <a:rect l="l" t="t" r="r" b="b"/>
              <a:pathLst>
                <a:path w="36246" h="37304" fill="none" extrusionOk="0">
                  <a:moveTo>
                    <a:pt x="4987" y="1"/>
                  </a:moveTo>
                  <a:lnTo>
                    <a:pt x="36245" y="26383"/>
                  </a:lnTo>
                  <a:lnTo>
                    <a:pt x="0" y="37304"/>
                  </a:lnTo>
                  <a:lnTo>
                    <a:pt x="49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4593175" y="4706950"/>
              <a:ext cx="358025" cy="368475"/>
            </a:xfrm>
            <a:custGeom>
              <a:avLst/>
              <a:gdLst/>
              <a:ahLst/>
              <a:cxnLst/>
              <a:rect l="l" t="t" r="r" b="b"/>
              <a:pathLst>
                <a:path w="14321" h="14739" fill="none" extrusionOk="0">
                  <a:moveTo>
                    <a:pt x="1978" y="1"/>
                  </a:moveTo>
                  <a:lnTo>
                    <a:pt x="0" y="14738"/>
                  </a:lnTo>
                  <a:lnTo>
                    <a:pt x="14320" y="10420"/>
                  </a:lnTo>
                  <a:lnTo>
                    <a:pt x="19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4510300" y="4289775"/>
              <a:ext cx="858775" cy="755700"/>
            </a:xfrm>
            <a:custGeom>
              <a:avLst/>
              <a:gdLst/>
              <a:ahLst/>
              <a:cxnLst/>
              <a:rect l="l" t="t" r="r" b="b"/>
              <a:pathLst>
                <a:path w="34351" h="30228" extrusionOk="0">
                  <a:moveTo>
                    <a:pt x="3065" y="0"/>
                  </a:moveTo>
                  <a:lnTo>
                    <a:pt x="0" y="3845"/>
                  </a:lnTo>
                  <a:lnTo>
                    <a:pt x="31258" y="30227"/>
                  </a:lnTo>
                  <a:lnTo>
                    <a:pt x="34350" y="2638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57000">
              <a:srgbClr val="12243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82168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 Black"/>
              <a:buNone/>
              <a:defRPr sz="28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5" r:id="rId7"/>
    <p:sldLayoutId id="2147483673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5"/>
          <p:cNvSpPr txBox="1">
            <a:spLocks noGrp="1"/>
          </p:cNvSpPr>
          <p:nvPr>
            <p:ph type="ctrTitle"/>
          </p:nvPr>
        </p:nvSpPr>
        <p:spPr>
          <a:xfrm>
            <a:off x="735450" y="1404700"/>
            <a:ext cx="8088176" cy="1913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Serverless Gamble Chatroom</a:t>
            </a:r>
            <a:endParaRPr sz="4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1" name="Google Shape;2001;p35"/>
          <p:cNvSpPr txBox="1">
            <a:spLocks noGrp="1"/>
          </p:cNvSpPr>
          <p:nvPr>
            <p:ph type="subTitle" idx="1"/>
          </p:nvPr>
        </p:nvSpPr>
        <p:spPr>
          <a:xfrm>
            <a:off x="735451" y="3536306"/>
            <a:ext cx="5745441" cy="202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Practical Cloud Computing Platform - Final Project</a:t>
            </a:r>
            <a:endParaRPr dirty="0"/>
          </a:p>
        </p:txBody>
      </p:sp>
      <p:sp>
        <p:nvSpPr>
          <p:cNvPr id="4" name="Google Shape;2001;p35">
            <a:extLst>
              <a:ext uri="{FF2B5EF4-FFF2-40B4-BE49-F238E27FC236}">
                <a16:creationId xmlns:a16="http://schemas.microsoft.com/office/drawing/2014/main" id="{652F4166-4E04-49BF-B131-7AEB7781E3A8}"/>
              </a:ext>
            </a:extLst>
          </p:cNvPr>
          <p:cNvSpPr txBox="1">
            <a:spLocks/>
          </p:cNvSpPr>
          <p:nvPr/>
        </p:nvSpPr>
        <p:spPr>
          <a:xfrm>
            <a:off x="5705231" y="4797162"/>
            <a:ext cx="3712364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dirty="0"/>
              <a:t>Team2 - </a:t>
            </a:r>
            <a:r>
              <a:rPr lang="fi-FI" dirty="0"/>
              <a:t>Yan-Hui, Lin &amp; Pin-Yi, 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66"/>
          <p:cNvSpPr txBox="1">
            <a:spLocks noGrp="1"/>
          </p:cNvSpPr>
          <p:nvPr>
            <p:ph type="title"/>
          </p:nvPr>
        </p:nvSpPr>
        <p:spPr>
          <a:xfrm>
            <a:off x="1603618" y="1191519"/>
            <a:ext cx="2469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" dirty="0">
                <a:sym typeface="Nunito Sans"/>
              </a:rPr>
              <a:t>Desktop</a:t>
            </a:r>
            <a:endParaRPr dirty="0">
              <a:sym typeface="Nunito Sans"/>
            </a:endParaRPr>
          </a:p>
        </p:txBody>
      </p:sp>
      <p:grpSp>
        <p:nvGrpSpPr>
          <p:cNvPr id="2989" name="Google Shape;2989;p66"/>
          <p:cNvGrpSpPr/>
          <p:nvPr/>
        </p:nvGrpSpPr>
        <p:grpSpPr>
          <a:xfrm>
            <a:off x="1235267" y="1907903"/>
            <a:ext cx="3336733" cy="2608197"/>
            <a:chOff x="4794566" y="1229221"/>
            <a:chExt cx="3492864" cy="2730238"/>
          </a:xfrm>
        </p:grpSpPr>
        <p:sp>
          <p:nvSpPr>
            <p:cNvPr id="2990" name="Google Shape;2990;p66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6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6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3" name="Google Shape;2993;p66"/>
          <p:cNvPicPr preferRelativeResize="0"/>
          <p:nvPr/>
        </p:nvPicPr>
        <p:blipFill rotWithShape="1">
          <a:blip r:embed="rId3">
            <a:alphaModFix/>
          </a:blip>
          <a:srcRect t="246" r="773" b="25020"/>
          <a:stretch/>
        </p:blipFill>
        <p:spPr>
          <a:xfrm>
            <a:off x="1374918" y="2042225"/>
            <a:ext cx="3058200" cy="1701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2994" name="Google Shape;2994;p66"/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1967A9-7749-493F-863C-81579D537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918" y="2038804"/>
            <a:ext cx="3058200" cy="1720238"/>
          </a:xfrm>
          <a:prstGeom prst="rect">
            <a:avLst/>
          </a:prstGeom>
        </p:spPr>
      </p:pic>
      <p:grpSp>
        <p:nvGrpSpPr>
          <p:cNvPr id="14" name="Google Shape;3009;p68">
            <a:extLst>
              <a:ext uri="{FF2B5EF4-FFF2-40B4-BE49-F238E27FC236}">
                <a16:creationId xmlns:a16="http://schemas.microsoft.com/office/drawing/2014/main" id="{3C3DF771-F447-40E7-9198-6BCB9E21C071}"/>
              </a:ext>
            </a:extLst>
          </p:cNvPr>
          <p:cNvGrpSpPr/>
          <p:nvPr/>
        </p:nvGrpSpPr>
        <p:grpSpPr>
          <a:xfrm>
            <a:off x="6107416" y="1862759"/>
            <a:ext cx="1401841" cy="2653341"/>
            <a:chOff x="5831933" y="1426049"/>
            <a:chExt cx="1401841" cy="2653341"/>
          </a:xfrm>
        </p:grpSpPr>
        <p:sp>
          <p:nvSpPr>
            <p:cNvPr id="15" name="Google Shape;3010;p68">
              <a:extLst>
                <a:ext uri="{FF2B5EF4-FFF2-40B4-BE49-F238E27FC236}">
                  <a16:creationId xmlns:a16="http://schemas.microsoft.com/office/drawing/2014/main" id="{8E5FCA62-B2E5-4CAD-B5AA-78AC55AD770D}"/>
                </a:ext>
              </a:extLst>
            </p:cNvPr>
            <p:cNvSpPr/>
            <p:nvPr/>
          </p:nvSpPr>
          <p:spPr>
            <a:xfrm>
              <a:off x="5831933" y="1426049"/>
              <a:ext cx="1401841" cy="2653341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11;p68">
              <a:extLst>
                <a:ext uri="{FF2B5EF4-FFF2-40B4-BE49-F238E27FC236}">
                  <a16:creationId xmlns:a16="http://schemas.microsoft.com/office/drawing/2014/main" id="{01FA1744-FC79-4073-BE21-9FA1762659FB}"/>
                </a:ext>
              </a:extLst>
            </p:cNvPr>
            <p:cNvSpPr/>
            <p:nvPr/>
          </p:nvSpPr>
          <p:spPr>
            <a:xfrm>
              <a:off x="6434698" y="3711415"/>
              <a:ext cx="196312" cy="196367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3014;p68">
            <a:extLst>
              <a:ext uri="{FF2B5EF4-FFF2-40B4-BE49-F238E27FC236}">
                <a16:creationId xmlns:a16="http://schemas.microsoft.com/office/drawing/2014/main" id="{38ECADDF-5ADC-46AC-AA98-4B65CDC14E59}"/>
              </a:ext>
            </a:extLst>
          </p:cNvPr>
          <p:cNvSpPr txBox="1">
            <a:spLocks/>
          </p:cNvSpPr>
          <p:nvPr/>
        </p:nvSpPr>
        <p:spPr>
          <a:xfrm>
            <a:off x="5594406" y="1195574"/>
            <a:ext cx="2469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Mobile</a:t>
            </a:r>
            <a:endParaRPr lang="en-US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1647721-7C35-4C69-888C-9CBB2B754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37" y="1963184"/>
            <a:ext cx="1211400" cy="215402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EC62829-6B2E-4743-BBB7-FDA82D1480A8}"/>
              </a:ext>
            </a:extLst>
          </p:cNvPr>
          <p:cNvSpPr txBox="1"/>
          <p:nvPr/>
        </p:nvSpPr>
        <p:spPr>
          <a:xfrm>
            <a:off x="2770938" y="4705971"/>
            <a:ext cx="403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https://10727211webapp-final.azurewebsites.net/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733198A5-9BC8-429A-ABB8-983C874BAF5D}"/>
              </a:ext>
            </a:extLst>
          </p:cNvPr>
          <p:cNvSpPr txBox="1">
            <a:spLocks/>
          </p:cNvSpPr>
          <p:nvPr/>
        </p:nvSpPr>
        <p:spPr>
          <a:xfrm>
            <a:off x="713225" y="585216"/>
            <a:ext cx="77175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Black"/>
              <a:buNone/>
              <a:defRPr sz="28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dirty="0"/>
              <a:t>Demo – Login Page</a:t>
            </a:r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D0ACE-E465-4280-BEE6-6BE1F01D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- </a:t>
            </a:r>
            <a:r>
              <a:rPr lang="en-US" altLang="zh-TW" dirty="0" err="1"/>
              <a:t>ChatRoom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EF8A9E-C666-4697-971D-F97EA18E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93" b="1870"/>
          <a:stretch/>
        </p:blipFill>
        <p:spPr>
          <a:xfrm>
            <a:off x="146612" y="1096382"/>
            <a:ext cx="8850775" cy="40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3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23306-1F81-4489-AF13-37BA75DB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– </a:t>
            </a:r>
            <a:r>
              <a:rPr lang="en-US" altLang="zh-TW" dirty="0" err="1"/>
              <a:t>ChatRoom</a:t>
            </a:r>
            <a:r>
              <a:rPr lang="en-US" altLang="zh-TW" dirty="0"/>
              <a:t> (cont’d)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32BC12-182E-4C5E-B80C-870BE809F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43"/>
          <a:stretch/>
        </p:blipFill>
        <p:spPr>
          <a:xfrm>
            <a:off x="266675" y="1036319"/>
            <a:ext cx="8610600" cy="404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0"/>
          <p:cNvSpPr/>
          <p:nvPr/>
        </p:nvSpPr>
        <p:spPr>
          <a:xfrm>
            <a:off x="4102650" y="1409031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0"/>
          <p:cNvSpPr txBox="1">
            <a:spLocks noGrp="1"/>
          </p:cNvSpPr>
          <p:nvPr>
            <p:ph type="title"/>
          </p:nvPr>
        </p:nvSpPr>
        <p:spPr>
          <a:xfrm>
            <a:off x="925033" y="2728989"/>
            <a:ext cx="7293933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2094" name="Google Shape;2094;p40"/>
          <p:cNvSpPr txBox="1">
            <a:spLocks noGrp="1"/>
          </p:cNvSpPr>
          <p:nvPr>
            <p:ph type="title" idx="2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72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標題 11">
            <a:extLst>
              <a:ext uri="{FF2B5EF4-FFF2-40B4-BE49-F238E27FC236}">
                <a16:creationId xmlns:a16="http://schemas.microsoft.com/office/drawing/2014/main" id="{F0735823-441C-4554-B662-307D8BBFA83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66875" y="3831243"/>
            <a:ext cx="1628850" cy="261535"/>
          </a:xfrm>
        </p:spPr>
        <p:txBody>
          <a:bodyPr/>
          <a:lstStyle/>
          <a:p>
            <a:r>
              <a:rPr lang="en-US" altLang="zh-TW" dirty="0"/>
              <a:t>Document</a:t>
            </a:r>
            <a:endParaRPr lang="zh-TW" altLang="en-US" dirty="0"/>
          </a:p>
        </p:txBody>
      </p:sp>
      <p:sp>
        <p:nvSpPr>
          <p:cNvPr id="14" name="標題 13">
            <a:extLst>
              <a:ext uri="{FF2B5EF4-FFF2-40B4-BE49-F238E27FC236}">
                <a16:creationId xmlns:a16="http://schemas.microsoft.com/office/drawing/2014/main" id="{065CE519-D55E-4B7B-99CC-4F6E454C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C38A4AA-17F6-4C99-86FD-67E8E19E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094" y="1081903"/>
            <a:ext cx="795102" cy="112249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51D577C-2785-4C6E-B337-5E5B8F78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291" y="1081903"/>
            <a:ext cx="1249584" cy="129317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C1B63B5-8674-4E34-879A-E960CAAB6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864" y="2919525"/>
            <a:ext cx="1249584" cy="1177767"/>
          </a:xfrm>
          <a:prstGeom prst="rect">
            <a:avLst/>
          </a:prstGeom>
        </p:spPr>
      </p:pic>
      <p:pic>
        <p:nvPicPr>
          <p:cNvPr id="26" name="圖形 25" descr="書籍">
            <a:extLst>
              <a:ext uri="{FF2B5EF4-FFF2-40B4-BE49-F238E27FC236}">
                <a16:creationId xmlns:a16="http://schemas.microsoft.com/office/drawing/2014/main" id="{E235D0B2-CC35-4CF4-A25D-B8A2DC0CC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9375" y="2981129"/>
            <a:ext cx="914400" cy="9144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EADC8C3-B56A-4B44-BAA9-D3C67689C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9833" y="1044212"/>
            <a:ext cx="840078" cy="119291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178EE236-7323-45D7-AEBB-9D35C1A46700}"/>
              </a:ext>
            </a:extLst>
          </p:cNvPr>
          <p:cNvSpPr txBox="1"/>
          <p:nvPr/>
        </p:nvSpPr>
        <p:spPr>
          <a:xfrm>
            <a:off x="1301880" y="2281138"/>
            <a:ext cx="1395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GUI Extension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6FB3FA7-C292-4251-B600-4EC1EB4DA47C}"/>
              </a:ext>
            </a:extLst>
          </p:cNvPr>
          <p:cNvSpPr txBox="1"/>
          <p:nvPr/>
        </p:nvSpPr>
        <p:spPr>
          <a:xfrm>
            <a:off x="3612795" y="2275042"/>
            <a:ext cx="217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Socket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9A849F4-1EC1-4741-9578-028A1E02D387}"/>
              </a:ext>
            </a:extLst>
          </p:cNvPr>
          <p:cNvSpPr txBox="1"/>
          <p:nvPr/>
        </p:nvSpPr>
        <p:spPr>
          <a:xfrm>
            <a:off x="6724091" y="2126862"/>
            <a:ext cx="1395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Encode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B9C774F-6D3E-4A24-A2B9-EBA1A9C33A4F}"/>
              </a:ext>
            </a:extLst>
          </p:cNvPr>
          <p:cNvSpPr txBox="1"/>
          <p:nvPr/>
        </p:nvSpPr>
        <p:spPr>
          <a:xfrm>
            <a:off x="2261216" y="4113205"/>
            <a:ext cx="217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Durable Function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8762F8E-FE26-4503-964F-D9313147CD47}"/>
              </a:ext>
            </a:extLst>
          </p:cNvPr>
          <p:cNvSpPr txBox="1"/>
          <p:nvPr/>
        </p:nvSpPr>
        <p:spPr>
          <a:xfrm>
            <a:off x="5219909" y="4118146"/>
            <a:ext cx="1575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Document Error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7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B51921-77DC-48D9-9D6A-4F4BE0CF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WebApp Extension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F6A224-DE50-4562-A747-34246CCD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05" y="1180122"/>
            <a:ext cx="5879990" cy="37845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A0F449-68C8-4748-AF89-90C4B326C8D7}"/>
              </a:ext>
            </a:extLst>
          </p:cNvPr>
          <p:cNvSpPr txBox="1"/>
          <p:nvPr/>
        </p:nvSpPr>
        <p:spPr>
          <a:xfrm>
            <a:off x="6822831" y="68687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https://microsoft.github.io/AzureTipsAndTricks/blog/tip21.html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08E5C9-58B5-41F5-8243-D59FE426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" y="0"/>
            <a:ext cx="848361" cy="12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5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B51921-77DC-48D9-9D6A-4F4BE0CF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WebApp Extension (Cont’d)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4E89DC-D1DF-4398-9904-0E1E009EC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" y="1284517"/>
            <a:ext cx="9144000" cy="36096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D295DE0-B3ED-4F37-9FF5-5AB8E45BC71C}"/>
              </a:ext>
            </a:extLst>
          </p:cNvPr>
          <p:cNvSpPr txBox="1"/>
          <p:nvPr/>
        </p:nvSpPr>
        <p:spPr>
          <a:xfrm>
            <a:off x="-1" y="4611811"/>
            <a:ext cx="1461477" cy="374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B59EDAC-782D-4B8B-941E-3C00D83E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" y="0"/>
            <a:ext cx="848361" cy="12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5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B51921-77DC-48D9-9D6A-4F4BE0CF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WebApp Extension (Cont’d)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BC74F4-916E-4748-B71F-71EAD0E0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08" y="1316267"/>
            <a:ext cx="7013334" cy="35039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F593411-5F7A-4CBE-9990-3FB82C78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530" y="96579"/>
            <a:ext cx="1388390" cy="11879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7B03D3-F908-42F0-9180-9D0951EC4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" y="0"/>
            <a:ext cx="848361" cy="12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1BDC6-6152-43EF-BDA8-9FDBBDF9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SignalR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31C4AD-B2AB-43D0-9DD9-60286B7C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" y="42168"/>
            <a:ext cx="827142" cy="11677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EAC4D52-D8D8-4B92-9F8D-AD193DBDA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7" b="15277"/>
          <a:stretch/>
        </p:blipFill>
        <p:spPr>
          <a:xfrm>
            <a:off x="0" y="1534052"/>
            <a:ext cx="9144000" cy="345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6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1BDC6-6152-43EF-BDA8-9FDBBDF9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SignalR</a:t>
            </a:r>
            <a:r>
              <a:rPr lang="en-US" altLang="zh-TW" dirty="0"/>
              <a:t> (Cont’d)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31C4AD-B2AB-43D0-9DD9-60286B7C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" y="42168"/>
            <a:ext cx="827142" cy="11677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313DCE-D312-4B38-9DA8-63FC9BA7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8" b="7630"/>
          <a:stretch/>
        </p:blipFill>
        <p:spPr>
          <a:xfrm>
            <a:off x="0" y="1243623"/>
            <a:ext cx="9144000" cy="3899877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34C54679-2778-4348-8491-AA5A27E488A7}"/>
              </a:ext>
            </a:extLst>
          </p:cNvPr>
          <p:cNvSpPr/>
          <p:nvPr/>
        </p:nvSpPr>
        <p:spPr>
          <a:xfrm>
            <a:off x="6783754" y="336062"/>
            <a:ext cx="2039815" cy="73464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Error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844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38"/>
          <p:cNvSpPr txBox="1">
            <a:spLocks noGrp="1"/>
          </p:cNvSpPr>
          <p:nvPr>
            <p:ph type="subTitle" idx="1"/>
          </p:nvPr>
        </p:nvSpPr>
        <p:spPr>
          <a:xfrm>
            <a:off x="2019212" y="1778565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20" name="Google Shape;2020;p38"/>
          <p:cNvSpPr txBox="1">
            <a:spLocks noGrp="1"/>
          </p:cNvSpPr>
          <p:nvPr>
            <p:ph type="subTitle" idx="3"/>
          </p:nvPr>
        </p:nvSpPr>
        <p:spPr>
          <a:xfrm>
            <a:off x="2022212" y="3276640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sp>
        <p:nvSpPr>
          <p:cNvPr id="2021" name="Google Shape;2021;p38"/>
          <p:cNvSpPr/>
          <p:nvPr/>
        </p:nvSpPr>
        <p:spPr>
          <a:xfrm>
            <a:off x="1099253" y="3016090"/>
            <a:ext cx="749700" cy="749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38"/>
          <p:cNvSpPr/>
          <p:nvPr/>
        </p:nvSpPr>
        <p:spPr>
          <a:xfrm>
            <a:off x="5091053" y="3016090"/>
            <a:ext cx="749700" cy="749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38"/>
          <p:cNvSpPr/>
          <p:nvPr/>
        </p:nvSpPr>
        <p:spPr>
          <a:xfrm>
            <a:off x="5091053" y="1518015"/>
            <a:ext cx="749700" cy="749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38"/>
          <p:cNvSpPr/>
          <p:nvPr/>
        </p:nvSpPr>
        <p:spPr>
          <a:xfrm>
            <a:off x="1098503" y="1518015"/>
            <a:ext cx="751200" cy="7512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38"/>
          <p:cNvSpPr txBox="1">
            <a:spLocks noGrp="1"/>
          </p:cNvSpPr>
          <p:nvPr>
            <p:ph type="title"/>
          </p:nvPr>
        </p:nvSpPr>
        <p:spPr>
          <a:xfrm>
            <a:off x="977453" y="1726588"/>
            <a:ext cx="9933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27" name="Google Shape;2027;p38"/>
          <p:cNvSpPr txBox="1">
            <a:spLocks noGrp="1"/>
          </p:cNvSpPr>
          <p:nvPr>
            <p:ph type="title" idx="5"/>
          </p:nvPr>
        </p:nvSpPr>
        <p:spPr>
          <a:xfrm>
            <a:off x="1076303" y="324469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28" name="Google Shape;2028;p38"/>
          <p:cNvSpPr txBox="1">
            <a:spLocks noGrp="1"/>
          </p:cNvSpPr>
          <p:nvPr>
            <p:ph type="subTitle" idx="7"/>
          </p:nvPr>
        </p:nvSpPr>
        <p:spPr>
          <a:xfrm>
            <a:off x="5910840" y="1793638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031" name="Google Shape;2031;p38"/>
          <p:cNvSpPr txBox="1">
            <a:spLocks noGrp="1"/>
          </p:cNvSpPr>
          <p:nvPr>
            <p:ph type="title" idx="14"/>
          </p:nvPr>
        </p:nvSpPr>
        <p:spPr>
          <a:xfrm>
            <a:off x="5067353" y="1761688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2" name="Google Shape;2032;p38"/>
          <p:cNvSpPr txBox="1">
            <a:spLocks noGrp="1"/>
          </p:cNvSpPr>
          <p:nvPr>
            <p:ph type="title" idx="15"/>
          </p:nvPr>
        </p:nvSpPr>
        <p:spPr>
          <a:xfrm>
            <a:off x="5066453" y="324469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3" name="Google Shape;2033;p38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latin typeface="Nunito Sans"/>
                <a:ea typeface="Nunito Sans"/>
                <a:cs typeface="Nunito Sans"/>
                <a:sym typeface="Nunito Sans"/>
              </a:rPr>
              <a:t>CONTENTS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4" name="Google Shape;2034;p38"/>
          <p:cNvSpPr txBox="1">
            <a:spLocks noGrp="1"/>
          </p:cNvSpPr>
          <p:nvPr>
            <p:ph type="subTitle" idx="9"/>
          </p:nvPr>
        </p:nvSpPr>
        <p:spPr>
          <a:xfrm>
            <a:off x="5910840" y="3276640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01BDC6-6152-43EF-BDA8-9FDBBDF9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SignalR</a:t>
            </a:r>
            <a:r>
              <a:rPr lang="en-US" altLang="zh-TW" dirty="0"/>
              <a:t> (Cont’d)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31C4AD-B2AB-43D0-9DD9-60286B7C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" y="42168"/>
            <a:ext cx="827142" cy="116772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C5F15EB-8410-41F6-8990-FED0354EA1B9}"/>
              </a:ext>
            </a:extLst>
          </p:cNvPr>
          <p:cNvSpPr txBox="1"/>
          <p:nvPr/>
        </p:nvSpPr>
        <p:spPr>
          <a:xfrm>
            <a:off x="5931878" y="25868"/>
            <a:ext cx="32980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https://github.com/TargetProcess/signalr-client-py</a:t>
            </a:r>
          </a:p>
          <a:p>
            <a:endParaRPr lang="en-US" altLang="zh-TW" sz="1100" dirty="0">
              <a:solidFill>
                <a:schemeClr val="bg1"/>
              </a:solidFill>
            </a:endParaRPr>
          </a:p>
          <a:p>
            <a:r>
              <a:rPr lang="en-US" altLang="zh-TW" sz="1100" dirty="0">
                <a:solidFill>
                  <a:schemeClr val="bg1"/>
                </a:solidFill>
              </a:rPr>
              <a:t>https://github.com/mandrewcito/signalrcore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2C32B7-D755-435B-808C-E3D9ADF58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54" b="7384"/>
          <a:stretch/>
        </p:blipFill>
        <p:spPr>
          <a:xfrm>
            <a:off x="0" y="1443732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D6A89-1C04-4C44-9C4E-9EE2E2FE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 Storage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9C3627-5675-4C55-9699-9E6579CB4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25" b="9759"/>
          <a:stretch/>
        </p:blipFill>
        <p:spPr bwMode="auto">
          <a:xfrm>
            <a:off x="0" y="1541516"/>
            <a:ext cx="9159362" cy="3601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44A58B5-1C2D-4B5A-8DCD-DFB598E7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1" y="142205"/>
            <a:ext cx="1315408" cy="13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0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D6A89-1C04-4C44-9C4E-9EE2E2FE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 Storage (Cont’d)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4A58B5-1C2D-4B5A-8DCD-DFB598E7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1" y="142205"/>
            <a:ext cx="1315408" cy="136129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FBB29B6-50A3-4183-9134-567B26EBB085}"/>
              </a:ext>
            </a:extLst>
          </p:cNvPr>
          <p:cNvSpPr txBox="1"/>
          <p:nvPr/>
        </p:nvSpPr>
        <p:spPr>
          <a:xfrm>
            <a:off x="6635262" y="53298"/>
            <a:ext cx="2508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https://docs.microsoft.com/en-us/python/api/azure-storage-queue/azure.storage.queue?view=azure-python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3023C8-2DCD-4CFD-B3A2-B859A94C7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27" b="23403"/>
          <a:stretch/>
        </p:blipFill>
        <p:spPr>
          <a:xfrm>
            <a:off x="0" y="1891646"/>
            <a:ext cx="9144000" cy="31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0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4FBCC-392B-4B4A-B3F6-40AEC132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Durable Function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DB75A5-019D-4FA7-8B4C-B60E1503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94"/>
            <a:ext cx="1327796" cy="12514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EC1693-0B06-4FE7-AD1C-F441F905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0" y="2124621"/>
            <a:ext cx="8471930" cy="16901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FF2E8B9-AE77-49F1-B4FA-92320D323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90" y="967387"/>
            <a:ext cx="2581150" cy="10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71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107AA-93DE-478E-83EF-51982FC3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Durable Function (Cont’d)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DD3F48-9F97-44D5-9637-C28956FA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16" y="901006"/>
            <a:ext cx="6318517" cy="41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57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4FBCC-392B-4B4A-B3F6-40AEC132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Durable Function (Cont’d)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DB75A5-019D-4FA7-8B4C-B60E1503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94"/>
            <a:ext cx="1327796" cy="12514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E9E078-0EFE-4D73-B3C3-8BC88994B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50" b="44172"/>
          <a:stretch/>
        </p:blipFill>
        <p:spPr>
          <a:xfrm>
            <a:off x="-25" y="1328778"/>
            <a:ext cx="9144000" cy="13969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65293E-CB74-4B39-B024-EAF5AC94D6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22" b="26590"/>
          <a:stretch/>
        </p:blipFill>
        <p:spPr>
          <a:xfrm>
            <a:off x="-25" y="2931746"/>
            <a:ext cx="9144000" cy="2211754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E690461D-F4DB-441E-BAD7-6C00C76517B2}"/>
              </a:ext>
            </a:extLst>
          </p:cNvPr>
          <p:cNvSpPr/>
          <p:nvPr/>
        </p:nvSpPr>
        <p:spPr>
          <a:xfrm>
            <a:off x="6900985" y="1766277"/>
            <a:ext cx="1805352" cy="4298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HttpStart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51F9FBE-B1C9-4620-A9E2-4999D98639B3}"/>
              </a:ext>
            </a:extLst>
          </p:cNvPr>
          <p:cNvSpPr/>
          <p:nvPr/>
        </p:nvSpPr>
        <p:spPr>
          <a:xfrm>
            <a:off x="6900984" y="3315629"/>
            <a:ext cx="1805353" cy="4298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Orchestrator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290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436A9-C47E-400E-A31D-2005832E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Document Error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632B70-0314-4296-B190-B19C5C64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" y="34352"/>
            <a:ext cx="1031630" cy="14564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4C125D-1C7A-462A-B710-D6C4B08EF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93" t="15736" r="26154" b="1576"/>
          <a:stretch/>
        </p:blipFill>
        <p:spPr>
          <a:xfrm>
            <a:off x="2461821" y="922217"/>
            <a:ext cx="4220307" cy="405618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692DBF9-54FA-4B9F-91D4-71713FDB9724}"/>
              </a:ext>
            </a:extLst>
          </p:cNvPr>
          <p:cNvSpPr txBox="1"/>
          <p:nvPr/>
        </p:nvSpPr>
        <p:spPr>
          <a:xfrm>
            <a:off x="6525846" y="34352"/>
            <a:ext cx="261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https://docs.microsoft.com/en-us/azure/azure-signalr/signalr-quickstart-azure-functions-python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589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7C22F-C09C-4179-BAF4-573D84F6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Document Error (Cont’d)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CC01D5-5321-4B10-9169-959A5E0F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72"/>
          <a:stretch/>
        </p:blipFill>
        <p:spPr>
          <a:xfrm>
            <a:off x="713225" y="1018237"/>
            <a:ext cx="7717500" cy="40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58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BC416A-B08F-4090-BFB6-4137629DE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210836"/>
            <a:ext cx="7717500" cy="292500"/>
          </a:xfrm>
        </p:spPr>
        <p:txBody>
          <a:bodyPr/>
          <a:lstStyle/>
          <a:p>
            <a:r>
              <a:rPr lang="en" altLang="zh-TW" sz="6600" dirty="0"/>
              <a:t>THANKS</a:t>
            </a:r>
            <a:endParaRPr lang="zh-TW" altLang="en-US" sz="6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9F9D2B-981D-4016-8EEE-6D2B0CCDD698}"/>
              </a:ext>
            </a:extLst>
          </p:cNvPr>
          <p:cNvSpPr txBox="1"/>
          <p:nvPr/>
        </p:nvSpPr>
        <p:spPr>
          <a:xfrm>
            <a:off x="850604" y="2458996"/>
            <a:ext cx="744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lt1"/>
                </a:solidFill>
                <a:latin typeface="Nunito Sans Black"/>
                <a:sym typeface="Nunito Sans Black"/>
              </a:rPr>
              <a:t>Team2 – Serverless Gamble Chatroom</a:t>
            </a:r>
            <a:endParaRPr lang="zh-TW" altLang="en-US" sz="600" dirty="0"/>
          </a:p>
        </p:txBody>
      </p:sp>
    </p:spTree>
    <p:extLst>
      <p:ext uri="{BB962C8B-B14F-4D97-AF65-F5344CB8AC3E}">
        <p14:creationId xmlns:p14="http://schemas.microsoft.com/office/powerpoint/2010/main" val="196260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0"/>
          <p:cNvSpPr/>
          <p:nvPr/>
        </p:nvSpPr>
        <p:spPr>
          <a:xfrm>
            <a:off x="4102650" y="1409031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0"/>
          <p:cNvSpPr txBox="1">
            <a:spLocks noGrp="1"/>
          </p:cNvSpPr>
          <p:nvPr>
            <p:ph type="title"/>
          </p:nvPr>
        </p:nvSpPr>
        <p:spPr>
          <a:xfrm>
            <a:off x="2057400" y="2728989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94" name="Google Shape;2094;p40"/>
          <p:cNvSpPr txBox="1">
            <a:spLocks noGrp="1"/>
          </p:cNvSpPr>
          <p:nvPr>
            <p:ph type="title" idx="2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EE6AD-837E-4083-B41D-345F778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Story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7C3D20-373A-47D9-BDBB-0D233C897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2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本專題基於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Azure Function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之無伺服器服務搭建網路聊天室，透過此聊天室可與其他使用者於線上進行多人即時對話，在普通對話之餘還有點數博弈機制，使用者可透過指令進行點數博弈以賺取點數。</a:t>
            </a:r>
          </a:p>
          <a:p>
            <a:pPr marL="412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此專題透過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WebApp Service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、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Azure Function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、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SignalR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、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CosmosDB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、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Queue Storage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來搭建此服務，使用者只須透過前端的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WebApp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rPr>
              <a:t>下達對話，後端即可根據前端所輸入之對話進行運算，並將結果輸出回前端。</a:t>
            </a:r>
          </a:p>
          <a:p>
            <a:pPr marL="12700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4522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5281E3-746B-4CEA-831C-4D0253FC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Instruction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323246D-8570-447F-B258-869AA9F6C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997431"/>
              </p:ext>
            </p:extLst>
          </p:nvPr>
        </p:nvGraphicFramePr>
        <p:xfrm>
          <a:off x="214899" y="1322721"/>
          <a:ext cx="8714152" cy="3465982"/>
        </p:xfrm>
        <a:graphic>
          <a:graphicData uri="http://schemas.openxmlformats.org/drawingml/2006/table">
            <a:tbl>
              <a:tblPr firstRow="1" bandRow="1">
                <a:tableStyleId>{6B7356E6-E6F9-4A1C-98FA-34761BCB9881}</a:tableStyleId>
              </a:tblPr>
              <a:tblGrid>
                <a:gridCol w="1701631">
                  <a:extLst>
                    <a:ext uri="{9D8B030D-6E8A-4147-A177-3AD203B41FA5}">
                      <a16:colId xmlns:a16="http://schemas.microsoft.com/office/drawing/2014/main" val="2981469081"/>
                    </a:ext>
                  </a:extLst>
                </a:gridCol>
                <a:gridCol w="2212871">
                  <a:extLst>
                    <a:ext uri="{9D8B030D-6E8A-4147-A177-3AD203B41FA5}">
                      <a16:colId xmlns:a16="http://schemas.microsoft.com/office/drawing/2014/main" val="1881950848"/>
                    </a:ext>
                  </a:extLst>
                </a:gridCol>
                <a:gridCol w="1149865">
                  <a:extLst>
                    <a:ext uri="{9D8B030D-6E8A-4147-A177-3AD203B41FA5}">
                      <a16:colId xmlns:a16="http://schemas.microsoft.com/office/drawing/2014/main" val="441373588"/>
                    </a:ext>
                  </a:extLst>
                </a:gridCol>
                <a:gridCol w="3649785">
                  <a:extLst>
                    <a:ext uri="{9D8B030D-6E8A-4147-A177-3AD203B41FA5}">
                      <a16:colId xmlns:a16="http://schemas.microsoft.com/office/drawing/2014/main" val="1967264498"/>
                    </a:ext>
                  </a:extLst>
                </a:gridCol>
              </a:tblGrid>
              <a:tr h="36882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Instruction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User Input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Bot response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981401"/>
                  </a:ext>
                </a:extLst>
              </a:tr>
              <a:tr h="36882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{All}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All of message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Hello, World!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342841"/>
                  </a:ext>
                </a:extLst>
              </a:tr>
              <a:tr h="36882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!</a:t>
                      </a:r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init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Initial Point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!</a:t>
                      </a:r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init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init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 successful!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607208"/>
                  </a:ext>
                </a:extLst>
              </a:tr>
              <a:tr h="51535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!point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Check out the point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!point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Name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}’s points is {</a:t>
                      </a:r>
                      <a:r>
                        <a:rPr lang="en-US" altLang="zh-TW" dirty="0">
                          <a:solidFill>
                            <a:srgbClr val="FFC000"/>
                          </a:solidFill>
                        </a:rPr>
                        <a:t>point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538610"/>
                  </a:ext>
                </a:extLst>
              </a:tr>
              <a:tr h="368829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!gamble {</a:t>
                      </a:r>
                      <a:r>
                        <a:rPr lang="en-US" altLang="zh-TW" dirty="0" err="1">
                          <a:solidFill>
                            <a:srgbClr val="FFFF00"/>
                          </a:solidFill>
                        </a:rPr>
                        <a:t>b_point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Gamble points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!gamble 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Name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 has won {</a:t>
                      </a:r>
                      <a:r>
                        <a:rPr lang="en-US" altLang="zh-TW" dirty="0" err="1">
                          <a:solidFill>
                            <a:srgbClr val="FFFF00"/>
                          </a:solidFill>
                        </a:rPr>
                        <a:t>b_point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 points!</a:t>
                      </a:r>
                    </a:p>
                    <a:p>
                      <a:pPr algn="ctr"/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Name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 Failed! {</a:t>
                      </a:r>
                      <a:r>
                        <a:rPr lang="en-US" altLang="zh-TW" dirty="0" err="1">
                          <a:solidFill>
                            <a:srgbClr val="FFFF00"/>
                          </a:solidFill>
                        </a:rPr>
                        <a:t>b_point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 points! (</a:t>
                      </a:r>
                      <a:r>
                        <a:rPr lang="el-GR" altLang="zh-TW" dirty="0">
                          <a:solidFill>
                            <a:schemeClr val="bg1"/>
                          </a:solidFill>
                        </a:rPr>
                        <a:t>σ′▽‵)′▽‵)σ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257261"/>
                  </a:ext>
                </a:extLst>
              </a:tr>
              <a:tr h="368829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Gamble percent of points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!gamble 5%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674846"/>
                  </a:ext>
                </a:extLst>
              </a:tr>
              <a:tr h="368829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Gamble all of the points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!gamble All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37752"/>
                  </a:ext>
                </a:extLst>
              </a:tr>
              <a:tr h="36882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n-US" altLang="zh-TW" dirty="0" err="1">
                          <a:solidFill>
                            <a:srgbClr val="FFFF00"/>
                          </a:solidFill>
                        </a:rPr>
                        <a:t>b_point</a:t>
                      </a:r>
                      <a:r>
                        <a:rPr lang="en-US" altLang="zh-TW" dirty="0">
                          <a:solidFill>
                            <a:srgbClr val="FFFF00"/>
                          </a:solidFill>
                        </a:rPr>
                        <a:t>}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&gt; {</a:t>
                      </a:r>
                      <a:r>
                        <a:rPr lang="en-US" altLang="zh-TW" dirty="0">
                          <a:solidFill>
                            <a:srgbClr val="FFC000"/>
                          </a:solidFill>
                        </a:rPr>
                        <a:t>point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Name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}, You only have {</a:t>
                      </a:r>
                      <a:r>
                        <a:rPr lang="en-US" altLang="zh-TW" dirty="0">
                          <a:solidFill>
                            <a:srgbClr val="FFC000"/>
                          </a:solidFill>
                        </a:rPr>
                        <a:t>points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 points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75689"/>
                  </a:ext>
                </a:extLst>
              </a:tr>
              <a:tr h="36882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Error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No point 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Name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}, Please Init First!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3203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ACF9BA9-E81A-463A-9F8F-40B437047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33642"/>
              </p:ext>
            </p:extLst>
          </p:nvPr>
        </p:nvGraphicFramePr>
        <p:xfrm>
          <a:off x="6720562" y="0"/>
          <a:ext cx="2423438" cy="1112520"/>
        </p:xfrm>
        <a:graphic>
          <a:graphicData uri="http://schemas.openxmlformats.org/drawingml/2006/table">
            <a:tbl>
              <a:tblPr firstRow="1" bandRow="1">
                <a:tableStyleId>{6B7356E6-E6F9-4A1C-98FA-34761BCB9881}</a:tableStyleId>
              </a:tblPr>
              <a:tblGrid>
                <a:gridCol w="2423438">
                  <a:extLst>
                    <a:ext uri="{9D8B030D-6E8A-4147-A177-3AD203B41FA5}">
                      <a16:colId xmlns:a16="http://schemas.microsoft.com/office/drawing/2014/main" val="1753339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Name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 = User Name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82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n-US" altLang="zh-TW" dirty="0">
                          <a:solidFill>
                            <a:srgbClr val="FFC000"/>
                          </a:solidFill>
                        </a:rPr>
                        <a:t>point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 = User point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48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n-US" altLang="zh-TW" dirty="0" err="1">
                          <a:solidFill>
                            <a:srgbClr val="FFFF00"/>
                          </a:solidFill>
                        </a:rPr>
                        <a:t>b_point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} = Bargain Point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27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51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0"/>
          <p:cNvSpPr/>
          <p:nvPr/>
        </p:nvSpPr>
        <p:spPr>
          <a:xfrm>
            <a:off x="4102650" y="1409031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0"/>
          <p:cNvSpPr txBox="1">
            <a:spLocks noGrp="1"/>
          </p:cNvSpPr>
          <p:nvPr>
            <p:ph type="title"/>
          </p:nvPr>
        </p:nvSpPr>
        <p:spPr>
          <a:xfrm>
            <a:off x="925033" y="2728989"/>
            <a:ext cx="7293933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2094" name="Google Shape;2094;p40"/>
          <p:cNvSpPr txBox="1">
            <a:spLocks noGrp="1"/>
          </p:cNvSpPr>
          <p:nvPr>
            <p:ph type="title" idx="2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05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B1F2D-F0E8-447B-A5F3-391ED146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&amp; Technology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050958-83F8-46C3-87DF-4697DDF0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71" y="1138938"/>
            <a:ext cx="7479807" cy="33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B1F2D-F0E8-447B-A5F3-391ED146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B3013F-5098-47A4-9CD1-D8F454E5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48" y="954235"/>
            <a:ext cx="6720853" cy="39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0"/>
          <p:cNvSpPr/>
          <p:nvPr/>
        </p:nvSpPr>
        <p:spPr>
          <a:xfrm>
            <a:off x="4102650" y="1409031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40"/>
          <p:cNvSpPr txBox="1">
            <a:spLocks noGrp="1"/>
          </p:cNvSpPr>
          <p:nvPr>
            <p:ph type="title"/>
          </p:nvPr>
        </p:nvSpPr>
        <p:spPr>
          <a:xfrm>
            <a:off x="925033" y="2728989"/>
            <a:ext cx="7293933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094" name="Google Shape;2094;p40"/>
          <p:cNvSpPr txBox="1">
            <a:spLocks noGrp="1"/>
          </p:cNvSpPr>
          <p:nvPr>
            <p:ph type="title" idx="2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4195839"/>
      </p:ext>
    </p:extLst>
  </p:cSld>
  <p:clrMapOvr>
    <a:masterClrMapping/>
  </p:clrMapOvr>
</p:sld>
</file>

<file path=ppt/theme/theme1.xml><?xml version="1.0" encoding="utf-8"?>
<a:theme xmlns:a="http://schemas.openxmlformats.org/drawingml/2006/main" name="System Administrator Appreciation Day by Slidesgo">
  <a:themeElements>
    <a:clrScheme name="Simple Light">
      <a:dk1>
        <a:srgbClr val="050A12"/>
      </a:dk1>
      <a:lt1>
        <a:srgbClr val="FFFFFF"/>
      </a:lt1>
      <a:dk2>
        <a:srgbClr val="1F3D52"/>
      </a:dk2>
      <a:lt2>
        <a:srgbClr val="2F536D"/>
      </a:lt2>
      <a:accent1>
        <a:srgbClr val="142836"/>
      </a:accent1>
      <a:accent2>
        <a:srgbClr val="0C1A23"/>
      </a:accent2>
      <a:accent3>
        <a:srgbClr val="142836"/>
      </a:accent3>
      <a:accent4>
        <a:srgbClr val="5F8195"/>
      </a:accent4>
      <a:accent5>
        <a:srgbClr val="08151E"/>
      </a:accent5>
      <a:accent6>
        <a:srgbClr val="9FC3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498</Words>
  <Application>Microsoft Office PowerPoint</Application>
  <PresentationFormat>如螢幕大小 (16:9)</PresentationFormat>
  <Paragraphs>105</Paragraphs>
  <Slides>28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Lato</vt:lpstr>
      <vt:lpstr>Times New Roman</vt:lpstr>
      <vt:lpstr>Arial</vt:lpstr>
      <vt:lpstr>Nunito Sans Black</vt:lpstr>
      <vt:lpstr>Nunito Sans</vt:lpstr>
      <vt:lpstr>Wingdings</vt:lpstr>
      <vt:lpstr>Dosis</vt:lpstr>
      <vt:lpstr>Pacifico</vt:lpstr>
      <vt:lpstr>System Administrator Appreciation Day by Slidesgo</vt:lpstr>
      <vt:lpstr>Serverless Gamble Chatroom</vt:lpstr>
      <vt:lpstr>01</vt:lpstr>
      <vt:lpstr>INTRODUCTION</vt:lpstr>
      <vt:lpstr>User Story</vt:lpstr>
      <vt:lpstr>Instruction</vt:lpstr>
      <vt:lpstr>SYSTEM ARCHITECTURE</vt:lpstr>
      <vt:lpstr>Resource &amp; Technology</vt:lpstr>
      <vt:lpstr>System Architecture</vt:lpstr>
      <vt:lpstr>DEMO</vt:lpstr>
      <vt:lpstr>Desktop</vt:lpstr>
      <vt:lpstr>Demo - ChatRoom</vt:lpstr>
      <vt:lpstr>Demo – ChatRoom (cont’d)</vt:lpstr>
      <vt:lpstr>PROBLEMS</vt:lpstr>
      <vt:lpstr>Problems</vt:lpstr>
      <vt:lpstr>WebApp Extension</vt:lpstr>
      <vt:lpstr>WebApp Extension (Cont’d)</vt:lpstr>
      <vt:lpstr>WebApp Extension (Cont’d)</vt:lpstr>
      <vt:lpstr>SignalR</vt:lpstr>
      <vt:lpstr>SignalR (Cont’d)</vt:lpstr>
      <vt:lpstr>SignalR (Cont’d)</vt:lpstr>
      <vt:lpstr>Queue Storage</vt:lpstr>
      <vt:lpstr>Queue Storage (Cont’d)</vt:lpstr>
      <vt:lpstr>Durable Function</vt:lpstr>
      <vt:lpstr>Durable Function (Cont’d)</vt:lpstr>
      <vt:lpstr>Durable Function (Cont’d)</vt:lpstr>
      <vt:lpstr>Document Error</vt:lpstr>
      <vt:lpstr>Document Error (Cont’d)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Gamble Bot App Based on Azure Serverless</dc:title>
  <dc:creator>Hui Hui</dc:creator>
  <cp:lastModifiedBy>Hui Hui</cp:lastModifiedBy>
  <cp:revision>27</cp:revision>
  <dcterms:modified xsi:type="dcterms:W3CDTF">2022-01-07T06:05:57Z</dcterms:modified>
</cp:coreProperties>
</file>